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53" autoAdjust="0"/>
    <p:restoredTop sz="94051" autoAdjust="0"/>
  </p:normalViewPr>
  <p:slideViewPr>
    <p:cSldViewPr snapToGrid="0">
      <p:cViewPr>
        <p:scale>
          <a:sx n="66" d="100"/>
          <a:sy n="66" d="100"/>
        </p:scale>
        <p:origin x="156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B1788-730E-4777-A9CC-43556320EB5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9E39-F7F4-438D-8589-D90E53D87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8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D9E39-F7F4-438D-8589-D90E53D879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6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8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3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2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8D2E-72DB-4B15-A758-AC394361630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E7AB-78D3-4476-ADCC-40B478CA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684845E-776A-4F23-B01C-412A0B17E47E}"/>
              </a:ext>
            </a:extLst>
          </p:cNvPr>
          <p:cNvSpPr/>
          <p:nvPr/>
        </p:nvSpPr>
        <p:spPr>
          <a:xfrm rot="5400000">
            <a:off x="7236318" y="2591401"/>
            <a:ext cx="898873" cy="500063"/>
          </a:xfrm>
          <a:custGeom>
            <a:avLst/>
            <a:gdLst>
              <a:gd name="connsiteX0" fmla="*/ 205509 w 1958109"/>
              <a:gd name="connsiteY0" fmla="*/ 0 h 822036"/>
              <a:gd name="connsiteX1" fmla="*/ 1752600 w 1958109"/>
              <a:gd name="connsiteY1" fmla="*/ 0 h 822036"/>
              <a:gd name="connsiteX2" fmla="*/ 1958109 w 1958109"/>
              <a:gd name="connsiteY2" fmla="*/ 822036 h 822036"/>
              <a:gd name="connsiteX3" fmla="*/ 1262687 w 1958109"/>
              <a:gd name="connsiteY3" fmla="*/ 822036 h 822036"/>
              <a:gd name="connsiteX4" fmla="*/ 979054 w 1958109"/>
              <a:gd name="connsiteY4" fmla="*/ 595745 h 822036"/>
              <a:gd name="connsiteX5" fmla="*/ 695420 w 1958109"/>
              <a:gd name="connsiteY5" fmla="*/ 822036 h 822036"/>
              <a:gd name="connsiteX6" fmla="*/ 0 w 1958109"/>
              <a:gd name="connsiteY6" fmla="*/ 822036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09" h="822036">
                <a:moveTo>
                  <a:pt x="205509" y="0"/>
                </a:moveTo>
                <a:lnTo>
                  <a:pt x="1752600" y="0"/>
                </a:lnTo>
                <a:lnTo>
                  <a:pt x="1958109" y="822036"/>
                </a:lnTo>
                <a:lnTo>
                  <a:pt x="1262687" y="822036"/>
                </a:lnTo>
                <a:lnTo>
                  <a:pt x="979054" y="595745"/>
                </a:lnTo>
                <a:lnTo>
                  <a:pt x="695420" y="822036"/>
                </a:lnTo>
                <a:lnTo>
                  <a:pt x="0" y="82203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    </a:t>
            </a:r>
            <a:r>
              <a:rPr lang="en-US" altLang="ko-KR" sz="1200" b="1" dirty="0">
                <a:solidFill>
                  <a:schemeClr val="tx1"/>
                </a:solidFill>
              </a:rPr>
              <a:t>ALU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6F27EE-1A40-40E4-AC14-2AD282AF07D1}"/>
              </a:ext>
            </a:extLst>
          </p:cNvPr>
          <p:cNvSpPr/>
          <p:nvPr/>
        </p:nvSpPr>
        <p:spPr>
          <a:xfrm>
            <a:off x="4427518" y="2281775"/>
            <a:ext cx="1250156" cy="181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Read                   Read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register1          data1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Read                   Read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Register2          data2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Write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Register  </a:t>
            </a:r>
          </a:p>
          <a:p>
            <a:pPr algn="just"/>
            <a:r>
              <a:rPr lang="en-US" altLang="ko-KR" sz="1000" b="1" dirty="0">
                <a:solidFill>
                  <a:schemeClr val="tx1"/>
                </a:solidFill>
              </a:rPr>
              <a:t>                 </a:t>
            </a:r>
            <a:r>
              <a:rPr lang="en-US" altLang="ko-KR" sz="1200" b="1" dirty="0">
                <a:solidFill>
                  <a:schemeClr val="tx1"/>
                </a:solidFill>
              </a:rPr>
              <a:t>Registers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Write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data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17A8C9-CBB6-4310-B56B-3C6493CAD0CF}"/>
              </a:ext>
            </a:extLst>
          </p:cNvPr>
          <p:cNvSpPr/>
          <p:nvPr/>
        </p:nvSpPr>
        <p:spPr>
          <a:xfrm>
            <a:off x="446246" y="2743984"/>
            <a:ext cx="375420" cy="77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1C53F1-B920-4706-BCDB-C187C2C62CBA}"/>
              </a:ext>
            </a:extLst>
          </p:cNvPr>
          <p:cNvSpPr/>
          <p:nvPr/>
        </p:nvSpPr>
        <p:spPr>
          <a:xfrm>
            <a:off x="8433607" y="2643759"/>
            <a:ext cx="1543050" cy="1136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Address                        Read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		       data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Write	            </a:t>
            </a:r>
            <a:r>
              <a:rPr lang="en-US" altLang="ko-KR" sz="1200" b="1" dirty="0">
                <a:solidFill>
                  <a:schemeClr val="tx1"/>
                </a:solidFill>
              </a:rPr>
              <a:t>Data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data                    </a:t>
            </a:r>
            <a:r>
              <a:rPr lang="en-US" altLang="ko-KR" sz="1200" b="1" dirty="0">
                <a:solidFill>
                  <a:schemeClr val="tx1"/>
                </a:solidFill>
              </a:rPr>
              <a:t>Memory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DB254B-8A63-4295-8337-A10D2188BBDE}"/>
              </a:ext>
            </a:extLst>
          </p:cNvPr>
          <p:cNvSpPr/>
          <p:nvPr/>
        </p:nvSpPr>
        <p:spPr>
          <a:xfrm>
            <a:off x="1276057" y="2960524"/>
            <a:ext cx="1250156" cy="1135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Read        Instruction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Address           [31 - 0]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tx1"/>
                </a:solidFill>
              </a:rPr>
              <a:t>Instruction </a:t>
            </a:r>
          </a:p>
          <a:p>
            <a:pPr algn="just"/>
            <a:r>
              <a:rPr lang="en-US" altLang="ko-KR" sz="1200" b="1" dirty="0">
                <a:solidFill>
                  <a:schemeClr val="tx1"/>
                </a:solidFill>
              </a:rPr>
              <a:t>Memory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3A509C-4697-4ED3-81E5-08E31BF88982}"/>
              </a:ext>
            </a:extLst>
          </p:cNvPr>
          <p:cNvSpPr/>
          <p:nvPr/>
        </p:nvSpPr>
        <p:spPr>
          <a:xfrm rot="5400000">
            <a:off x="4578430" y="4301173"/>
            <a:ext cx="385763" cy="6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Sign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Extend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6170EA72-9F10-4ACA-B5C4-8682B23F56CC}"/>
              </a:ext>
            </a:extLst>
          </p:cNvPr>
          <p:cNvSpPr/>
          <p:nvPr/>
        </p:nvSpPr>
        <p:spPr>
          <a:xfrm>
            <a:off x="9372433" y="2013616"/>
            <a:ext cx="611226" cy="372097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FA2AC08-729A-4C65-AC81-5643BBA070D6}"/>
              </a:ext>
            </a:extLst>
          </p:cNvPr>
          <p:cNvSpPr/>
          <p:nvPr/>
        </p:nvSpPr>
        <p:spPr>
          <a:xfrm rot="5400000">
            <a:off x="1682617" y="1741043"/>
            <a:ext cx="898873" cy="500063"/>
          </a:xfrm>
          <a:custGeom>
            <a:avLst/>
            <a:gdLst>
              <a:gd name="connsiteX0" fmla="*/ 205509 w 1958109"/>
              <a:gd name="connsiteY0" fmla="*/ 0 h 822036"/>
              <a:gd name="connsiteX1" fmla="*/ 1752600 w 1958109"/>
              <a:gd name="connsiteY1" fmla="*/ 0 h 822036"/>
              <a:gd name="connsiteX2" fmla="*/ 1958109 w 1958109"/>
              <a:gd name="connsiteY2" fmla="*/ 822036 h 822036"/>
              <a:gd name="connsiteX3" fmla="*/ 1262687 w 1958109"/>
              <a:gd name="connsiteY3" fmla="*/ 822036 h 822036"/>
              <a:gd name="connsiteX4" fmla="*/ 979054 w 1958109"/>
              <a:gd name="connsiteY4" fmla="*/ 595745 h 822036"/>
              <a:gd name="connsiteX5" fmla="*/ 695420 w 1958109"/>
              <a:gd name="connsiteY5" fmla="*/ 822036 h 822036"/>
              <a:gd name="connsiteX6" fmla="*/ 0 w 1958109"/>
              <a:gd name="connsiteY6" fmla="*/ 822036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09" h="822036">
                <a:moveTo>
                  <a:pt x="205509" y="0"/>
                </a:moveTo>
                <a:lnTo>
                  <a:pt x="1752600" y="0"/>
                </a:lnTo>
                <a:lnTo>
                  <a:pt x="1958109" y="822036"/>
                </a:lnTo>
                <a:lnTo>
                  <a:pt x="1262687" y="822036"/>
                </a:lnTo>
                <a:lnTo>
                  <a:pt x="979054" y="595745"/>
                </a:lnTo>
                <a:lnTo>
                  <a:pt x="695420" y="822036"/>
                </a:lnTo>
                <a:lnTo>
                  <a:pt x="0" y="82203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CF70E87-7F8D-4806-B4B9-7B7FBCE17CBD}"/>
              </a:ext>
            </a:extLst>
          </p:cNvPr>
          <p:cNvSpPr/>
          <p:nvPr/>
        </p:nvSpPr>
        <p:spPr>
          <a:xfrm rot="5400000">
            <a:off x="7233937" y="1378054"/>
            <a:ext cx="898873" cy="500063"/>
          </a:xfrm>
          <a:custGeom>
            <a:avLst/>
            <a:gdLst>
              <a:gd name="connsiteX0" fmla="*/ 205509 w 1958109"/>
              <a:gd name="connsiteY0" fmla="*/ 0 h 822036"/>
              <a:gd name="connsiteX1" fmla="*/ 1752600 w 1958109"/>
              <a:gd name="connsiteY1" fmla="*/ 0 h 822036"/>
              <a:gd name="connsiteX2" fmla="*/ 1958109 w 1958109"/>
              <a:gd name="connsiteY2" fmla="*/ 822036 h 822036"/>
              <a:gd name="connsiteX3" fmla="*/ 1262687 w 1958109"/>
              <a:gd name="connsiteY3" fmla="*/ 822036 h 822036"/>
              <a:gd name="connsiteX4" fmla="*/ 979054 w 1958109"/>
              <a:gd name="connsiteY4" fmla="*/ 595745 h 822036"/>
              <a:gd name="connsiteX5" fmla="*/ 695420 w 1958109"/>
              <a:gd name="connsiteY5" fmla="*/ 822036 h 822036"/>
              <a:gd name="connsiteX6" fmla="*/ 0 w 1958109"/>
              <a:gd name="connsiteY6" fmla="*/ 822036 h 82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109" h="822036">
                <a:moveTo>
                  <a:pt x="205509" y="0"/>
                </a:moveTo>
                <a:lnTo>
                  <a:pt x="1752600" y="0"/>
                </a:lnTo>
                <a:lnTo>
                  <a:pt x="1958109" y="822036"/>
                </a:lnTo>
                <a:lnTo>
                  <a:pt x="1262687" y="822036"/>
                </a:lnTo>
                <a:lnTo>
                  <a:pt x="979054" y="595745"/>
                </a:lnTo>
                <a:lnTo>
                  <a:pt x="695420" y="822036"/>
                </a:lnTo>
                <a:lnTo>
                  <a:pt x="0" y="82203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en-US" altLang="ko-KR" sz="1200" b="1" dirty="0">
                <a:solidFill>
                  <a:schemeClr val="tx1"/>
                </a:solidFill>
              </a:rPr>
              <a:t>ADD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522B9-87F5-4C27-B45A-23BB1D30BE4E}"/>
              </a:ext>
            </a:extLst>
          </p:cNvPr>
          <p:cNvSpPr/>
          <p:nvPr/>
        </p:nvSpPr>
        <p:spPr>
          <a:xfrm rot="5400000">
            <a:off x="4578430" y="4734400"/>
            <a:ext cx="385763" cy="6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Zero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Extend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0A4F845-698C-414F-9509-04C36CA37D92}"/>
              </a:ext>
            </a:extLst>
          </p:cNvPr>
          <p:cNvSpPr/>
          <p:nvPr/>
        </p:nvSpPr>
        <p:spPr>
          <a:xfrm rot="5400000">
            <a:off x="3037690" y="3453576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67FF10F-6372-4F2F-8EB2-AF60EC21DCA6}"/>
              </a:ext>
            </a:extLst>
          </p:cNvPr>
          <p:cNvSpPr/>
          <p:nvPr/>
        </p:nvSpPr>
        <p:spPr>
          <a:xfrm rot="5400000">
            <a:off x="7307945" y="4460289"/>
            <a:ext cx="845296" cy="69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ALU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Control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83F8BD-20A1-4705-9CF8-283F5FF42B49}"/>
              </a:ext>
            </a:extLst>
          </p:cNvPr>
          <p:cNvSpPr/>
          <p:nvPr/>
        </p:nvSpPr>
        <p:spPr>
          <a:xfrm rot="5400000">
            <a:off x="6278047" y="1582205"/>
            <a:ext cx="385763" cy="6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Shift Left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24175DD-E7E4-47AE-B890-3201ACCD74D7}"/>
              </a:ext>
            </a:extLst>
          </p:cNvPr>
          <p:cNvSpPr/>
          <p:nvPr/>
        </p:nvSpPr>
        <p:spPr>
          <a:xfrm rot="5400000">
            <a:off x="3231892" y="1018815"/>
            <a:ext cx="385763" cy="6598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Shift Left 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5" name="순서도: 수행의 시작/종료 114">
            <a:extLst>
              <a:ext uri="{FF2B5EF4-FFF2-40B4-BE49-F238E27FC236}">
                <a16:creationId xmlns:a16="http://schemas.microsoft.com/office/drawing/2014/main" id="{481AC4C4-5572-48C5-B53C-6032FB75E786}"/>
              </a:ext>
            </a:extLst>
          </p:cNvPr>
          <p:cNvSpPr/>
          <p:nvPr/>
        </p:nvSpPr>
        <p:spPr>
          <a:xfrm rot="5400000">
            <a:off x="3664292" y="3453576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6" name="순서도: 수행의 시작/종료 115">
            <a:extLst>
              <a:ext uri="{FF2B5EF4-FFF2-40B4-BE49-F238E27FC236}">
                <a16:creationId xmlns:a16="http://schemas.microsoft.com/office/drawing/2014/main" id="{2F4C4047-CE87-4857-97F4-EB317406AAEE}"/>
              </a:ext>
            </a:extLst>
          </p:cNvPr>
          <p:cNvSpPr/>
          <p:nvPr/>
        </p:nvSpPr>
        <p:spPr>
          <a:xfrm rot="5400000">
            <a:off x="5981619" y="2602076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7" name="순서도: 수행의 시작/종료 116">
            <a:extLst>
              <a:ext uri="{FF2B5EF4-FFF2-40B4-BE49-F238E27FC236}">
                <a16:creationId xmlns:a16="http://schemas.microsoft.com/office/drawing/2014/main" id="{56A491D8-9CCE-4DDE-A946-3C50076CF04C}"/>
              </a:ext>
            </a:extLst>
          </p:cNvPr>
          <p:cNvSpPr/>
          <p:nvPr/>
        </p:nvSpPr>
        <p:spPr>
          <a:xfrm rot="5400000">
            <a:off x="8541513" y="1927591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AEAE670A-626D-4CD0-9CD3-D3D5BD03C5E3}"/>
              </a:ext>
            </a:extLst>
          </p:cNvPr>
          <p:cNvSpPr/>
          <p:nvPr/>
        </p:nvSpPr>
        <p:spPr>
          <a:xfrm flipV="1">
            <a:off x="2722396" y="28742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순서도: 수행의 시작/종료 261">
            <a:extLst>
              <a:ext uri="{FF2B5EF4-FFF2-40B4-BE49-F238E27FC236}">
                <a16:creationId xmlns:a16="http://schemas.microsoft.com/office/drawing/2014/main" id="{2945E3F6-E52E-4CDE-92D6-A25E3D95DEC6}"/>
              </a:ext>
            </a:extLst>
          </p:cNvPr>
          <p:cNvSpPr/>
          <p:nvPr/>
        </p:nvSpPr>
        <p:spPr>
          <a:xfrm rot="5400000">
            <a:off x="10813134" y="1098034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3" name="순서도: 수행의 시작/종료 262">
            <a:extLst>
              <a:ext uri="{FF2B5EF4-FFF2-40B4-BE49-F238E27FC236}">
                <a16:creationId xmlns:a16="http://schemas.microsoft.com/office/drawing/2014/main" id="{F3231661-AFE0-4D84-BC2C-46E1B14875EF}"/>
              </a:ext>
            </a:extLst>
          </p:cNvPr>
          <p:cNvSpPr/>
          <p:nvPr/>
        </p:nvSpPr>
        <p:spPr>
          <a:xfrm rot="5400000">
            <a:off x="10287091" y="1098034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4" name="순서도: 수행의 시작/종료 263">
            <a:extLst>
              <a:ext uri="{FF2B5EF4-FFF2-40B4-BE49-F238E27FC236}">
                <a16:creationId xmlns:a16="http://schemas.microsoft.com/office/drawing/2014/main" id="{8792AE64-61BE-420D-A8CC-0974270552FE}"/>
              </a:ext>
            </a:extLst>
          </p:cNvPr>
          <p:cNvSpPr/>
          <p:nvPr/>
        </p:nvSpPr>
        <p:spPr>
          <a:xfrm rot="5400000">
            <a:off x="9761048" y="1098034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5" name="순서도: 수행의 시작/종료 264">
            <a:extLst>
              <a:ext uri="{FF2B5EF4-FFF2-40B4-BE49-F238E27FC236}">
                <a16:creationId xmlns:a16="http://schemas.microsoft.com/office/drawing/2014/main" id="{8FAB9899-B312-4F11-A068-41CA5ACC4118}"/>
              </a:ext>
            </a:extLst>
          </p:cNvPr>
          <p:cNvSpPr/>
          <p:nvPr/>
        </p:nvSpPr>
        <p:spPr>
          <a:xfrm rot="5400000">
            <a:off x="5976695" y="3421898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6" name="순서도: 수행의 시작/종료 265">
            <a:extLst>
              <a:ext uri="{FF2B5EF4-FFF2-40B4-BE49-F238E27FC236}">
                <a16:creationId xmlns:a16="http://schemas.microsoft.com/office/drawing/2014/main" id="{EDD07A8B-ADC2-4F32-96A2-6E406C9D994E}"/>
              </a:ext>
            </a:extLst>
          </p:cNvPr>
          <p:cNvSpPr/>
          <p:nvPr/>
        </p:nvSpPr>
        <p:spPr>
          <a:xfrm rot="5400000">
            <a:off x="6547168" y="3430767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7" name="순서도: 수행의 시작/종료 266">
            <a:extLst>
              <a:ext uri="{FF2B5EF4-FFF2-40B4-BE49-F238E27FC236}">
                <a16:creationId xmlns:a16="http://schemas.microsoft.com/office/drawing/2014/main" id="{63A1415F-2DE7-46ED-A85A-A65C9724CBB3}"/>
              </a:ext>
            </a:extLst>
          </p:cNvPr>
          <p:cNvSpPr/>
          <p:nvPr/>
        </p:nvSpPr>
        <p:spPr>
          <a:xfrm rot="5400000">
            <a:off x="10149618" y="2873177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8" name="순서도: 수행의 시작/종료 267">
            <a:extLst>
              <a:ext uri="{FF2B5EF4-FFF2-40B4-BE49-F238E27FC236}">
                <a16:creationId xmlns:a16="http://schemas.microsoft.com/office/drawing/2014/main" id="{8159DAAC-BFBD-41C5-ADDE-BF833CAF4A68}"/>
              </a:ext>
            </a:extLst>
          </p:cNvPr>
          <p:cNvSpPr/>
          <p:nvPr/>
        </p:nvSpPr>
        <p:spPr>
          <a:xfrm rot="5400000">
            <a:off x="10813134" y="2888152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9" name="순서도: 수행의 시작/종료 268">
            <a:extLst>
              <a:ext uri="{FF2B5EF4-FFF2-40B4-BE49-F238E27FC236}">
                <a16:creationId xmlns:a16="http://schemas.microsoft.com/office/drawing/2014/main" id="{1748A38F-DA0E-4CDB-8A63-60D37F87BD8B}"/>
              </a:ext>
            </a:extLst>
          </p:cNvPr>
          <p:cNvSpPr/>
          <p:nvPr/>
        </p:nvSpPr>
        <p:spPr>
          <a:xfrm rot="5400000">
            <a:off x="5179402" y="4683205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0" name="순서도: 수행의 시작/종료 269">
            <a:extLst>
              <a:ext uri="{FF2B5EF4-FFF2-40B4-BE49-F238E27FC236}">
                <a16:creationId xmlns:a16="http://schemas.microsoft.com/office/drawing/2014/main" id="{493BF3D9-38F6-49BE-BA7F-B811E02F1931}"/>
              </a:ext>
            </a:extLst>
          </p:cNvPr>
          <p:cNvSpPr/>
          <p:nvPr/>
        </p:nvSpPr>
        <p:spPr>
          <a:xfrm rot="5400000">
            <a:off x="6545409" y="4657537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4A182062-C1FE-4CE9-9B9C-AADF1682C11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1666" y="3132128"/>
            <a:ext cx="4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E5F747B1-4AA5-42B5-AB0A-E4765403E563}"/>
              </a:ext>
            </a:extLst>
          </p:cNvPr>
          <p:cNvCxnSpPr/>
          <p:nvPr/>
        </p:nvCxnSpPr>
        <p:spPr>
          <a:xfrm flipV="1">
            <a:off x="2526213" y="2466767"/>
            <a:ext cx="1901305" cy="660420"/>
          </a:xfrm>
          <a:prstGeom prst="bentConnector3">
            <a:avLst>
              <a:gd name="adj1" fmla="val 1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B944A1F7-CAD2-4392-9169-86B7C46A8455}"/>
              </a:ext>
            </a:extLst>
          </p:cNvPr>
          <p:cNvCxnSpPr>
            <a:cxnSpLocks/>
          </p:cNvCxnSpPr>
          <p:nvPr/>
        </p:nvCxnSpPr>
        <p:spPr>
          <a:xfrm flipV="1">
            <a:off x="2735112" y="2901335"/>
            <a:ext cx="1689080" cy="222249"/>
          </a:xfrm>
          <a:prstGeom prst="bentConnector3">
            <a:avLst>
              <a:gd name="adj1" fmla="val 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B423206D-4FD5-49EB-AEF5-3DF2D5B65C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7778" y="3086958"/>
            <a:ext cx="581600" cy="167573"/>
          </a:xfrm>
          <a:prstGeom prst="bentConnector3">
            <a:avLst>
              <a:gd name="adj1" fmla="val 99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타원 284">
            <a:extLst>
              <a:ext uri="{FF2B5EF4-FFF2-40B4-BE49-F238E27FC236}">
                <a16:creationId xmlns:a16="http://schemas.microsoft.com/office/drawing/2014/main" id="{EBE96F96-7720-4007-AD2F-662897969B08}"/>
              </a:ext>
            </a:extLst>
          </p:cNvPr>
          <p:cNvSpPr/>
          <p:nvPr/>
        </p:nvSpPr>
        <p:spPr>
          <a:xfrm flipV="1">
            <a:off x="3074784" y="28816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85811BBF-61F7-417E-9B8C-58314C993921}"/>
              </a:ext>
            </a:extLst>
          </p:cNvPr>
          <p:cNvSpPr/>
          <p:nvPr/>
        </p:nvSpPr>
        <p:spPr>
          <a:xfrm flipV="1">
            <a:off x="2601645" y="31030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1EEE2F6C-5010-49CC-A281-87BE6B98CB67}"/>
              </a:ext>
            </a:extLst>
          </p:cNvPr>
          <p:cNvCxnSpPr>
            <a:cxnSpLocks/>
          </p:cNvCxnSpPr>
          <p:nvPr/>
        </p:nvCxnSpPr>
        <p:spPr>
          <a:xfrm>
            <a:off x="3762375" y="3783013"/>
            <a:ext cx="131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AA63772B-7022-4FA0-99BF-517559A77202}"/>
              </a:ext>
            </a:extLst>
          </p:cNvPr>
          <p:cNvCxnSpPr>
            <a:cxnSpLocks/>
          </p:cNvCxnSpPr>
          <p:nvPr/>
        </p:nvCxnSpPr>
        <p:spPr>
          <a:xfrm>
            <a:off x="3567742" y="3461543"/>
            <a:ext cx="325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A71D7E3B-CB98-4E88-AA84-510AF9810489}"/>
              </a:ext>
            </a:extLst>
          </p:cNvPr>
          <p:cNvSpPr txBox="1"/>
          <p:nvPr/>
        </p:nvSpPr>
        <p:spPr>
          <a:xfrm>
            <a:off x="3441229" y="3659902"/>
            <a:ext cx="50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31</a:t>
            </a:r>
            <a:endParaRPr lang="ko-KR" altLang="en-US" sz="1000" b="1" dirty="0"/>
          </a:p>
        </p:txBody>
      </p: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738299FE-A7FE-4FED-AAC5-DAED1BED82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60836" y="3181485"/>
            <a:ext cx="681074" cy="521984"/>
          </a:xfrm>
          <a:prstGeom prst="bentConnector3">
            <a:avLst>
              <a:gd name="adj1" fmla="val 999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타원 303">
            <a:extLst>
              <a:ext uri="{FF2B5EF4-FFF2-40B4-BE49-F238E27FC236}">
                <a16:creationId xmlns:a16="http://schemas.microsoft.com/office/drawing/2014/main" id="{C8A337BA-3207-4DEA-85E3-250871AC1E71}"/>
              </a:ext>
            </a:extLst>
          </p:cNvPr>
          <p:cNvSpPr/>
          <p:nvPr/>
        </p:nvSpPr>
        <p:spPr>
          <a:xfrm flipV="1">
            <a:off x="2719121" y="31037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A431354E-AF41-47BA-AA13-32FFDDBF4D7C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2741980" y="3783012"/>
            <a:ext cx="1699390" cy="848103"/>
          </a:xfrm>
          <a:prstGeom prst="bentConnector3">
            <a:avLst>
              <a:gd name="adj1" fmla="val -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타원 307">
            <a:extLst>
              <a:ext uri="{FF2B5EF4-FFF2-40B4-BE49-F238E27FC236}">
                <a16:creationId xmlns:a16="http://schemas.microsoft.com/office/drawing/2014/main" id="{7F7D392C-972E-4382-9381-17D3E0074C44}"/>
              </a:ext>
            </a:extLst>
          </p:cNvPr>
          <p:cNvSpPr/>
          <p:nvPr/>
        </p:nvSpPr>
        <p:spPr>
          <a:xfrm flipV="1">
            <a:off x="2721928" y="37609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79EACB58-A685-4EF4-B182-D350A4D8D4BC}"/>
              </a:ext>
            </a:extLst>
          </p:cNvPr>
          <p:cNvCxnSpPr>
            <a:cxnSpLocks/>
          </p:cNvCxnSpPr>
          <p:nvPr/>
        </p:nvCxnSpPr>
        <p:spPr>
          <a:xfrm>
            <a:off x="4194345" y="3459938"/>
            <a:ext cx="230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ED84225E-458C-4A66-A4C4-937BF995141D}"/>
              </a:ext>
            </a:extLst>
          </p:cNvPr>
          <p:cNvCxnSpPr>
            <a:endCxn id="29" idx="4"/>
          </p:cNvCxnSpPr>
          <p:nvPr/>
        </p:nvCxnSpPr>
        <p:spPr>
          <a:xfrm>
            <a:off x="3941292" y="4631114"/>
            <a:ext cx="500078" cy="433228"/>
          </a:xfrm>
          <a:prstGeom prst="bentConnector3">
            <a:avLst>
              <a:gd name="adj1" fmla="val 68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타원 314">
            <a:extLst>
              <a:ext uri="{FF2B5EF4-FFF2-40B4-BE49-F238E27FC236}">
                <a16:creationId xmlns:a16="http://schemas.microsoft.com/office/drawing/2014/main" id="{188510B6-4E5C-43EE-AE27-347718452E16}"/>
              </a:ext>
            </a:extLst>
          </p:cNvPr>
          <p:cNvSpPr/>
          <p:nvPr/>
        </p:nvSpPr>
        <p:spPr>
          <a:xfrm flipV="1">
            <a:off x="3957027" y="460965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0C974B7F-D708-41F3-9ADE-E0F3D02D2851}"/>
              </a:ext>
            </a:extLst>
          </p:cNvPr>
          <p:cNvCxnSpPr>
            <a:stCxn id="15" idx="0"/>
          </p:cNvCxnSpPr>
          <p:nvPr/>
        </p:nvCxnSpPr>
        <p:spPr>
          <a:xfrm flipV="1">
            <a:off x="5101253" y="4631114"/>
            <a:ext cx="3075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63C86B68-B417-48C7-9220-CADDE5EA299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101253" y="5064341"/>
            <a:ext cx="3075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타원 328">
            <a:extLst>
              <a:ext uri="{FF2B5EF4-FFF2-40B4-BE49-F238E27FC236}">
                <a16:creationId xmlns:a16="http://schemas.microsoft.com/office/drawing/2014/main" id="{28D9745B-2250-43FD-AF61-3895E9B85C4F}"/>
              </a:ext>
            </a:extLst>
          </p:cNvPr>
          <p:cNvSpPr/>
          <p:nvPr/>
        </p:nvSpPr>
        <p:spPr>
          <a:xfrm flipV="1">
            <a:off x="2719121" y="4609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125D4CE4-F8B2-4B8F-8CE2-C96671E918BD}"/>
              </a:ext>
            </a:extLst>
          </p:cNvPr>
          <p:cNvSpPr/>
          <p:nvPr/>
        </p:nvSpPr>
        <p:spPr>
          <a:xfrm flipV="1">
            <a:off x="3284487" y="46124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8E01217-D940-4E93-8FDB-250FA99CA4EB}"/>
              </a:ext>
            </a:extLst>
          </p:cNvPr>
          <p:cNvCxnSpPr>
            <a:cxnSpLocks/>
            <a:stCxn id="335" idx="6"/>
          </p:cNvCxnSpPr>
          <p:nvPr/>
        </p:nvCxnSpPr>
        <p:spPr>
          <a:xfrm>
            <a:off x="3330206" y="4635300"/>
            <a:ext cx="2872845" cy="793079"/>
          </a:xfrm>
          <a:prstGeom prst="bentConnector3">
            <a:avLst>
              <a:gd name="adj1" fmla="val -7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33C69C4-8E62-48C0-9C7F-F111B6DFDE48}"/>
              </a:ext>
            </a:extLst>
          </p:cNvPr>
          <p:cNvCxnSpPr>
            <a:stCxn id="329" idx="2"/>
          </p:cNvCxnSpPr>
          <p:nvPr/>
        </p:nvCxnSpPr>
        <p:spPr>
          <a:xfrm rot="10800000" flipH="1" flipV="1">
            <a:off x="2719120" y="4632516"/>
            <a:ext cx="3872179" cy="1012633"/>
          </a:xfrm>
          <a:prstGeom prst="bentConnector3">
            <a:avLst>
              <a:gd name="adj1" fmla="val 6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7311551-6769-448A-9EDE-2BAFDCB1936A}"/>
              </a:ext>
            </a:extLst>
          </p:cNvPr>
          <p:cNvCxnSpPr/>
          <p:nvPr/>
        </p:nvCxnSpPr>
        <p:spPr>
          <a:xfrm rot="5400000" flipH="1" flipV="1">
            <a:off x="6079579" y="4733131"/>
            <a:ext cx="818721" cy="571776"/>
          </a:xfrm>
          <a:prstGeom prst="bentConnector3">
            <a:avLst>
              <a:gd name="adj1" fmla="val 1000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F0B36C4-B416-42C3-BA4D-77A1815EB192}"/>
              </a:ext>
            </a:extLst>
          </p:cNvPr>
          <p:cNvCxnSpPr/>
          <p:nvPr/>
        </p:nvCxnSpPr>
        <p:spPr>
          <a:xfrm rot="5400000" flipH="1" flipV="1">
            <a:off x="6347307" y="5217630"/>
            <a:ext cx="671512" cy="183528"/>
          </a:xfrm>
          <a:prstGeom prst="bentConnector3">
            <a:avLst>
              <a:gd name="adj1" fmla="val 1003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17B4B5-4DD2-4B1D-B0BE-F127E0FFF9FB}"/>
              </a:ext>
            </a:extLst>
          </p:cNvPr>
          <p:cNvCxnSpPr>
            <a:stCxn id="270" idx="0"/>
            <a:endCxn id="33" idx="4"/>
          </p:cNvCxnSpPr>
          <p:nvPr/>
        </p:nvCxnSpPr>
        <p:spPr>
          <a:xfrm>
            <a:off x="7075461" y="4807854"/>
            <a:ext cx="307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EF84-033F-4349-9E67-887088FC5CC1}"/>
              </a:ext>
            </a:extLst>
          </p:cNvPr>
          <p:cNvCxnSpPr>
            <a:cxnSpLocks/>
            <a:stCxn id="33" idx="2"/>
          </p:cNvCxnSpPr>
          <p:nvPr/>
        </p:nvCxnSpPr>
        <p:spPr>
          <a:xfrm flipV="1">
            <a:off x="7730593" y="3224158"/>
            <a:ext cx="0" cy="1161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56E7F43-32E6-4C28-99B1-D72CB19810B8}"/>
              </a:ext>
            </a:extLst>
          </p:cNvPr>
          <p:cNvCxnSpPr>
            <a:cxnSpLocks/>
            <a:endCxn id="134" idx="0"/>
          </p:cNvCxnSpPr>
          <p:nvPr/>
        </p:nvCxnSpPr>
        <p:spPr>
          <a:xfrm rot="5400000" flipH="1" flipV="1">
            <a:off x="5304046" y="4171991"/>
            <a:ext cx="1071050" cy="245730"/>
          </a:xfrm>
          <a:prstGeom prst="bentConnector3">
            <a:avLst>
              <a:gd name="adj1" fmla="val -4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987FBEA-2567-4035-AE20-4A9B8C2B47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53195" y="3740655"/>
            <a:ext cx="250525" cy="235424"/>
          </a:xfrm>
          <a:prstGeom prst="bentConnector3">
            <a:avLst>
              <a:gd name="adj1" fmla="val 98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0BBE97B9-F249-4BCA-9AD2-2F523FB8CA03}"/>
              </a:ext>
            </a:extLst>
          </p:cNvPr>
          <p:cNvCxnSpPr/>
          <p:nvPr/>
        </p:nvCxnSpPr>
        <p:spPr>
          <a:xfrm>
            <a:off x="5677674" y="2960224"/>
            <a:ext cx="525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F647076D-7F26-429C-A6B9-F8DA0AD8D0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1246" y="3008929"/>
            <a:ext cx="460512" cy="363102"/>
          </a:xfrm>
          <a:prstGeom prst="bentConnector3">
            <a:avLst>
              <a:gd name="adj1" fmla="val 996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15AD32AD-4824-4E84-A396-F591C7916E2C}"/>
              </a:ext>
            </a:extLst>
          </p:cNvPr>
          <p:cNvSpPr/>
          <p:nvPr/>
        </p:nvSpPr>
        <p:spPr>
          <a:xfrm flipV="1">
            <a:off x="5817464" y="29386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7C83D792-DEF8-4CED-BF08-AD2A7E7D87D5}"/>
              </a:ext>
            </a:extLst>
          </p:cNvPr>
          <p:cNvCxnSpPr/>
          <p:nvPr/>
        </p:nvCxnSpPr>
        <p:spPr>
          <a:xfrm>
            <a:off x="5677674" y="2533650"/>
            <a:ext cx="533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D7076891-F821-44F4-BD67-338CD1D0AF00}"/>
              </a:ext>
            </a:extLst>
          </p:cNvPr>
          <p:cNvCxnSpPr/>
          <p:nvPr/>
        </p:nvCxnSpPr>
        <p:spPr>
          <a:xfrm>
            <a:off x="6506747" y="3442476"/>
            <a:ext cx="268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092FF5D1-C934-475B-924A-F7FB020AD75B}"/>
              </a:ext>
            </a:extLst>
          </p:cNvPr>
          <p:cNvCxnSpPr>
            <a:cxnSpLocks/>
          </p:cNvCxnSpPr>
          <p:nvPr/>
        </p:nvCxnSpPr>
        <p:spPr>
          <a:xfrm>
            <a:off x="2741980" y="4335780"/>
            <a:ext cx="38493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D0E929BA-2C9A-42D0-84C7-30B9C8A78B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79196" y="3940150"/>
            <a:ext cx="602675" cy="188587"/>
          </a:xfrm>
          <a:prstGeom prst="bentConnector3">
            <a:avLst>
              <a:gd name="adj1" fmla="val 997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D093DA65-4558-4A72-8271-CF9898A8A143}"/>
              </a:ext>
            </a:extLst>
          </p:cNvPr>
          <p:cNvSpPr/>
          <p:nvPr/>
        </p:nvSpPr>
        <p:spPr>
          <a:xfrm flipV="1">
            <a:off x="2718165" y="43156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FD574F17-46CE-40C6-9FBA-5ADAA5036BAD}"/>
              </a:ext>
            </a:extLst>
          </p:cNvPr>
          <p:cNvCxnSpPr>
            <a:cxnSpLocks/>
          </p:cNvCxnSpPr>
          <p:nvPr/>
        </p:nvCxnSpPr>
        <p:spPr>
          <a:xfrm>
            <a:off x="6506747" y="2533650"/>
            <a:ext cx="9369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D162C823-1133-468B-BDD9-3174B0933B86}"/>
              </a:ext>
            </a:extLst>
          </p:cNvPr>
          <p:cNvCxnSpPr>
            <a:cxnSpLocks/>
            <a:stCxn id="266" idx="0"/>
          </p:cNvCxnSpPr>
          <p:nvPr/>
        </p:nvCxnSpPr>
        <p:spPr>
          <a:xfrm flipV="1">
            <a:off x="7077220" y="3132128"/>
            <a:ext cx="136920" cy="448956"/>
          </a:xfrm>
          <a:prstGeom prst="bentConnector4">
            <a:avLst>
              <a:gd name="adj1" fmla="val 100175"/>
              <a:gd name="adj2" fmla="val 66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8D30B9C4-71E0-4707-8AC5-9D49AE7A3AE0}"/>
              </a:ext>
            </a:extLst>
          </p:cNvPr>
          <p:cNvCxnSpPr>
            <a:cxnSpLocks/>
          </p:cNvCxnSpPr>
          <p:nvPr/>
        </p:nvCxnSpPr>
        <p:spPr>
          <a:xfrm>
            <a:off x="7211759" y="3132128"/>
            <a:ext cx="221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9E93C0F-4F46-4132-A232-61477F382340}"/>
              </a:ext>
            </a:extLst>
          </p:cNvPr>
          <p:cNvCxnSpPr/>
          <p:nvPr/>
        </p:nvCxnSpPr>
        <p:spPr>
          <a:xfrm>
            <a:off x="7935786" y="2796977"/>
            <a:ext cx="50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2822D3F-1190-43F1-A699-2F47871D03C5}"/>
              </a:ext>
            </a:extLst>
          </p:cNvPr>
          <p:cNvCxnSpPr/>
          <p:nvPr/>
        </p:nvCxnSpPr>
        <p:spPr>
          <a:xfrm>
            <a:off x="5834128" y="3420736"/>
            <a:ext cx="2443097" cy="614689"/>
          </a:xfrm>
          <a:prstGeom prst="bentConnector3">
            <a:avLst>
              <a:gd name="adj1" fmla="val 1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73D23C5-2549-4290-816F-5F5BB4F2EF68}"/>
              </a:ext>
            </a:extLst>
          </p:cNvPr>
          <p:cNvSpPr/>
          <p:nvPr/>
        </p:nvSpPr>
        <p:spPr>
          <a:xfrm flipV="1">
            <a:off x="5816436" y="33953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2090F06-2184-4CBD-BCE5-F23A32DA4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59116" y="3660935"/>
            <a:ext cx="594360" cy="154620"/>
          </a:xfrm>
          <a:prstGeom prst="bentConnector3">
            <a:avLst>
              <a:gd name="adj1" fmla="val 1004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832BD6-6EA2-43C1-B7E1-0497307D374C}"/>
              </a:ext>
            </a:extLst>
          </p:cNvPr>
          <p:cNvCxnSpPr/>
          <p:nvPr/>
        </p:nvCxnSpPr>
        <p:spPr>
          <a:xfrm>
            <a:off x="9986794" y="2841432"/>
            <a:ext cx="3922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5525E09-3A00-48B6-8E2E-61891BE430A7}"/>
              </a:ext>
            </a:extLst>
          </p:cNvPr>
          <p:cNvCxnSpPr>
            <a:cxnSpLocks/>
            <a:stCxn id="198" idx="4"/>
          </p:cNvCxnSpPr>
          <p:nvPr/>
        </p:nvCxnSpPr>
        <p:spPr>
          <a:xfrm rot="16200000" flipH="1">
            <a:off x="7990231" y="1666258"/>
            <a:ext cx="1393751" cy="3087344"/>
          </a:xfrm>
          <a:prstGeom prst="bentConnector4">
            <a:avLst>
              <a:gd name="adj1" fmla="val 11617"/>
              <a:gd name="adj2" fmla="val -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87F03B6-1435-48BB-80BF-7372A2C40829}"/>
              </a:ext>
            </a:extLst>
          </p:cNvPr>
          <p:cNvSpPr/>
          <p:nvPr/>
        </p:nvSpPr>
        <p:spPr>
          <a:xfrm flipV="1">
            <a:off x="8057680" y="2775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581E5E1-0C2C-46F3-BDBD-C14FB452D246}"/>
              </a:ext>
            </a:extLst>
          </p:cNvPr>
          <p:cNvCxnSpPr/>
          <p:nvPr/>
        </p:nvCxnSpPr>
        <p:spPr>
          <a:xfrm rot="5400000" flipH="1" flipV="1">
            <a:off x="9949545" y="3493149"/>
            <a:ext cx="717092" cy="108857"/>
          </a:xfrm>
          <a:prstGeom prst="bentConnector3">
            <a:avLst>
              <a:gd name="adj1" fmla="val 99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>
            <a:extLst>
              <a:ext uri="{FF2B5EF4-FFF2-40B4-BE49-F238E27FC236}">
                <a16:creationId xmlns:a16="http://schemas.microsoft.com/office/drawing/2014/main" id="{1F2F98EC-ACAF-4320-BF86-A6E9A0249B8F}"/>
              </a:ext>
            </a:extLst>
          </p:cNvPr>
          <p:cNvSpPr/>
          <p:nvPr/>
        </p:nvSpPr>
        <p:spPr>
          <a:xfrm rot="5400000">
            <a:off x="1046639" y="1528011"/>
            <a:ext cx="759470" cy="30063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265ADDE6-32C5-4095-95CF-B4D77DAB38D4}"/>
              </a:ext>
            </a:extLst>
          </p:cNvPr>
          <p:cNvCxnSpPr/>
          <p:nvPr/>
        </p:nvCxnSpPr>
        <p:spPr>
          <a:xfrm>
            <a:off x="1048861" y="1510670"/>
            <a:ext cx="227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C6DAC2F-CA8F-47AD-9420-FB2F9D20AE84}"/>
              </a:ext>
            </a:extLst>
          </p:cNvPr>
          <p:cNvCxnSpPr/>
          <p:nvPr/>
        </p:nvCxnSpPr>
        <p:spPr>
          <a:xfrm>
            <a:off x="1048861" y="1856086"/>
            <a:ext cx="227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861510C5-4B8C-483F-9CA8-A1C9F2D97688}"/>
              </a:ext>
            </a:extLst>
          </p:cNvPr>
          <p:cNvCxnSpPr>
            <a:cxnSpLocks/>
          </p:cNvCxnSpPr>
          <p:nvPr/>
        </p:nvCxnSpPr>
        <p:spPr>
          <a:xfrm flipV="1">
            <a:off x="1576691" y="1678328"/>
            <a:ext cx="305331" cy="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연결선: 꺾임 286">
            <a:extLst>
              <a:ext uri="{FF2B5EF4-FFF2-40B4-BE49-F238E27FC236}">
                <a16:creationId xmlns:a16="http://schemas.microsoft.com/office/drawing/2014/main" id="{BD4A65BB-B008-4F35-9D81-3A1AB75C9026}"/>
              </a:ext>
            </a:extLst>
          </p:cNvPr>
          <p:cNvCxnSpPr>
            <a:cxnSpLocks/>
          </p:cNvCxnSpPr>
          <p:nvPr/>
        </p:nvCxnSpPr>
        <p:spPr>
          <a:xfrm flipV="1">
            <a:off x="978048" y="2270140"/>
            <a:ext cx="899935" cy="853444"/>
          </a:xfrm>
          <a:prstGeom prst="bentConnector3">
            <a:avLst>
              <a:gd name="adj1" fmla="val -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2B463D34-41F6-4C50-8216-7A994944D6F7}"/>
              </a:ext>
            </a:extLst>
          </p:cNvPr>
          <p:cNvSpPr/>
          <p:nvPr/>
        </p:nvSpPr>
        <p:spPr>
          <a:xfrm flipV="1">
            <a:off x="949368" y="31107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1F8379-F22F-4A27-A182-C89B8209786E}"/>
              </a:ext>
            </a:extLst>
          </p:cNvPr>
          <p:cNvSpPr txBox="1"/>
          <p:nvPr/>
        </p:nvSpPr>
        <p:spPr>
          <a:xfrm>
            <a:off x="753227" y="1727495"/>
            <a:ext cx="50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1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3DEA199-DC9A-4A53-BBAA-A8C704EC5BAB}"/>
              </a:ext>
            </a:extLst>
          </p:cNvPr>
          <p:cNvSpPr txBox="1"/>
          <p:nvPr/>
        </p:nvSpPr>
        <p:spPr>
          <a:xfrm>
            <a:off x="748227" y="1381865"/>
            <a:ext cx="500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975B29FF-4506-426E-A8BE-EE0585DE2992}"/>
              </a:ext>
            </a:extLst>
          </p:cNvPr>
          <p:cNvCxnSpPr>
            <a:cxnSpLocks/>
            <a:endCxn id="35" idx="4"/>
          </p:cNvCxnSpPr>
          <p:nvPr/>
        </p:nvCxnSpPr>
        <p:spPr>
          <a:xfrm rot="5400000" flipH="1" flipV="1">
            <a:off x="5136687" y="2739061"/>
            <a:ext cx="1831214" cy="1773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8AA069AB-E5F3-48DD-A154-25519E468E6D}"/>
              </a:ext>
            </a:extLst>
          </p:cNvPr>
          <p:cNvSpPr/>
          <p:nvPr/>
        </p:nvSpPr>
        <p:spPr>
          <a:xfrm flipV="1">
            <a:off x="5939576" y="37136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483590EC-E719-4C0A-8688-76EF810B878C}"/>
              </a:ext>
            </a:extLst>
          </p:cNvPr>
          <p:cNvCxnSpPr>
            <a:stCxn id="35" idx="0"/>
          </p:cNvCxnSpPr>
          <p:nvPr/>
        </p:nvCxnSpPr>
        <p:spPr>
          <a:xfrm flipV="1">
            <a:off x="6800870" y="1909323"/>
            <a:ext cx="642839" cy="2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DC06E7CE-BA55-40BC-927B-EB9069F4F75E}"/>
              </a:ext>
            </a:extLst>
          </p:cNvPr>
          <p:cNvCxnSpPr>
            <a:cxnSpLocks/>
          </p:cNvCxnSpPr>
          <p:nvPr/>
        </p:nvCxnSpPr>
        <p:spPr>
          <a:xfrm flipV="1">
            <a:off x="2382085" y="1352360"/>
            <a:ext cx="5061624" cy="6306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518A623-C192-4101-9B79-3E7330B92E3C}"/>
              </a:ext>
            </a:extLst>
          </p:cNvPr>
          <p:cNvCxnSpPr>
            <a:endCxn id="37" idx="4"/>
          </p:cNvCxnSpPr>
          <p:nvPr/>
        </p:nvCxnSpPr>
        <p:spPr>
          <a:xfrm rot="5400000" flipH="1" flipV="1">
            <a:off x="1971595" y="2000348"/>
            <a:ext cx="1774827" cy="4716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831295-5108-4896-B307-3FEA0613FA3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754715" y="675664"/>
            <a:ext cx="1518141" cy="6730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BFF0B8A-0FD4-4995-875A-070E69D89662}"/>
              </a:ext>
            </a:extLst>
          </p:cNvPr>
          <p:cNvCxnSpPr>
            <a:cxnSpLocks/>
          </p:cNvCxnSpPr>
          <p:nvPr/>
        </p:nvCxnSpPr>
        <p:spPr>
          <a:xfrm>
            <a:off x="7923268" y="1420070"/>
            <a:ext cx="2053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EA880F-FFBF-43BA-A9DB-F30A15E3F327}"/>
              </a:ext>
            </a:extLst>
          </p:cNvPr>
          <p:cNvCxnSpPr/>
          <p:nvPr/>
        </p:nvCxnSpPr>
        <p:spPr>
          <a:xfrm flipV="1">
            <a:off x="6715125" y="1069340"/>
            <a:ext cx="3271669" cy="279417"/>
          </a:xfrm>
          <a:prstGeom prst="bentConnector3">
            <a:avLst>
              <a:gd name="adj1" fmla="val 1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F7245C5A-6870-4FED-B722-C2CB7CBD9332}"/>
              </a:ext>
            </a:extLst>
          </p:cNvPr>
          <p:cNvSpPr/>
          <p:nvPr/>
        </p:nvSpPr>
        <p:spPr>
          <a:xfrm flipV="1">
            <a:off x="6697106" y="13310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B4D94FF8-7032-4426-B42D-6CE34F508D5F}"/>
              </a:ext>
            </a:extLst>
          </p:cNvPr>
          <p:cNvCxnSpPr/>
          <p:nvPr/>
        </p:nvCxnSpPr>
        <p:spPr>
          <a:xfrm>
            <a:off x="5255036" y="675664"/>
            <a:ext cx="5261473" cy="393676"/>
          </a:xfrm>
          <a:prstGeom prst="bentConnector3">
            <a:avLst>
              <a:gd name="adj1" fmla="val 970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EBDED16-1CB6-440D-A3B7-06088CD8252E}"/>
              </a:ext>
            </a:extLst>
          </p:cNvPr>
          <p:cNvCxnSpPr/>
          <p:nvPr/>
        </p:nvCxnSpPr>
        <p:spPr>
          <a:xfrm flipV="1">
            <a:off x="4191331" y="1348756"/>
            <a:ext cx="0" cy="633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타원 186">
            <a:extLst>
              <a:ext uri="{FF2B5EF4-FFF2-40B4-BE49-F238E27FC236}">
                <a16:creationId xmlns:a16="http://schemas.microsoft.com/office/drawing/2014/main" id="{67D52724-8235-4DFF-8254-C2615DE8A59E}"/>
              </a:ext>
            </a:extLst>
          </p:cNvPr>
          <p:cNvSpPr/>
          <p:nvPr/>
        </p:nvSpPr>
        <p:spPr>
          <a:xfrm flipV="1">
            <a:off x="4169334" y="1960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82A5D68-96D3-4106-99EA-714C6EBEF957}"/>
              </a:ext>
            </a:extLst>
          </p:cNvPr>
          <p:cNvSpPr/>
          <p:nvPr/>
        </p:nvSpPr>
        <p:spPr>
          <a:xfrm flipV="1">
            <a:off x="4168863" y="13253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EBF8EB1-A1F6-47BA-81C5-C6087242C07D}"/>
              </a:ext>
            </a:extLst>
          </p:cNvPr>
          <p:cNvCxnSpPr>
            <a:cxnSpLocks/>
          </p:cNvCxnSpPr>
          <p:nvPr/>
        </p:nvCxnSpPr>
        <p:spPr>
          <a:xfrm>
            <a:off x="10291100" y="1434283"/>
            <a:ext cx="238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39B598B-F41B-4B5E-A91E-D0DA4A6A2670}"/>
              </a:ext>
            </a:extLst>
          </p:cNvPr>
          <p:cNvCxnSpPr/>
          <p:nvPr/>
        </p:nvCxnSpPr>
        <p:spPr>
          <a:xfrm>
            <a:off x="10817143" y="1072515"/>
            <a:ext cx="225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E04C3AE0-25EC-4ED6-AFCD-47CF99703FC8}"/>
              </a:ext>
            </a:extLst>
          </p:cNvPr>
          <p:cNvCxnSpPr/>
          <p:nvPr/>
        </p:nvCxnSpPr>
        <p:spPr>
          <a:xfrm rot="5400000" flipH="1" flipV="1">
            <a:off x="9307558" y="2325004"/>
            <a:ext cx="2486053" cy="676185"/>
          </a:xfrm>
          <a:prstGeom prst="bentConnector3">
            <a:avLst>
              <a:gd name="adj1" fmla="val 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타원 199">
            <a:extLst>
              <a:ext uri="{FF2B5EF4-FFF2-40B4-BE49-F238E27FC236}">
                <a16:creationId xmlns:a16="http://schemas.microsoft.com/office/drawing/2014/main" id="{D9400A30-7327-4D05-A538-294BE0B0BD06}"/>
              </a:ext>
            </a:extLst>
          </p:cNvPr>
          <p:cNvSpPr/>
          <p:nvPr/>
        </p:nvSpPr>
        <p:spPr>
          <a:xfrm flipV="1">
            <a:off x="10231104" y="38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EBED3A3-A224-4F79-9D1E-8597F3F40492}"/>
              </a:ext>
            </a:extLst>
          </p:cNvPr>
          <p:cNvCxnSpPr>
            <a:cxnSpLocks/>
          </p:cNvCxnSpPr>
          <p:nvPr/>
        </p:nvCxnSpPr>
        <p:spPr>
          <a:xfrm>
            <a:off x="10888677" y="1420070"/>
            <a:ext cx="153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연결선: 꺾임 320">
            <a:extLst>
              <a:ext uri="{FF2B5EF4-FFF2-40B4-BE49-F238E27FC236}">
                <a16:creationId xmlns:a16="http://schemas.microsoft.com/office/drawing/2014/main" id="{742D1BDC-C790-40AD-9379-F3761164BB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80978" y="1441565"/>
            <a:ext cx="1768223" cy="1023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>
            <a:extLst>
              <a:ext uri="{FF2B5EF4-FFF2-40B4-BE49-F238E27FC236}">
                <a16:creationId xmlns:a16="http://schemas.microsoft.com/office/drawing/2014/main" id="{F70F6012-8EFB-4DB6-B631-5D91D0E6D7EB}"/>
              </a:ext>
            </a:extLst>
          </p:cNvPr>
          <p:cNvSpPr/>
          <p:nvPr/>
        </p:nvSpPr>
        <p:spPr>
          <a:xfrm flipV="1">
            <a:off x="9731439" y="10475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571D6633-99A2-4121-A999-5A3C574B6AE0}"/>
              </a:ext>
            </a:extLst>
          </p:cNvPr>
          <p:cNvCxnSpPr/>
          <p:nvPr/>
        </p:nvCxnSpPr>
        <p:spPr>
          <a:xfrm>
            <a:off x="10776975" y="2834104"/>
            <a:ext cx="26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402069D4-A6B7-4EAD-86B9-74DDF8AB2C07}"/>
              </a:ext>
            </a:extLst>
          </p:cNvPr>
          <p:cNvCxnSpPr/>
          <p:nvPr/>
        </p:nvCxnSpPr>
        <p:spPr>
          <a:xfrm>
            <a:off x="10679670" y="3189031"/>
            <a:ext cx="3628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연결선: 꺾임 333">
            <a:extLst>
              <a:ext uri="{FF2B5EF4-FFF2-40B4-BE49-F238E27FC236}">
                <a16:creationId xmlns:a16="http://schemas.microsoft.com/office/drawing/2014/main" id="{77999FB6-EA70-44FD-95F5-BA06E6FCCCCB}"/>
              </a:ext>
            </a:extLst>
          </p:cNvPr>
          <p:cNvCxnSpPr>
            <a:stCxn id="262" idx="0"/>
            <a:endCxn id="8" idx="0"/>
          </p:cNvCxnSpPr>
          <p:nvPr/>
        </p:nvCxnSpPr>
        <p:spPr>
          <a:xfrm flipH="1">
            <a:off x="633956" y="1248351"/>
            <a:ext cx="10709230" cy="1495633"/>
          </a:xfrm>
          <a:prstGeom prst="bentConnector4">
            <a:avLst>
              <a:gd name="adj1" fmla="val -1513"/>
              <a:gd name="adj2" fmla="val -62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691181B9-41FB-415E-A1A0-26257EDF918A}"/>
              </a:ext>
            </a:extLst>
          </p:cNvPr>
          <p:cNvSpPr txBox="1"/>
          <p:nvPr/>
        </p:nvSpPr>
        <p:spPr>
          <a:xfrm>
            <a:off x="2677965" y="2289698"/>
            <a:ext cx="102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[25 – 21]</a:t>
            </a:r>
            <a:endParaRPr lang="ko-KR" altLang="en-US" sz="8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2284649-CC5B-4547-8DBC-5954C20B3830}"/>
              </a:ext>
            </a:extLst>
          </p:cNvPr>
          <p:cNvSpPr txBox="1"/>
          <p:nvPr/>
        </p:nvSpPr>
        <p:spPr>
          <a:xfrm>
            <a:off x="2677956" y="2710803"/>
            <a:ext cx="104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[20 – 16]</a:t>
            </a:r>
            <a:endParaRPr lang="ko-KR" altLang="en-US" sz="8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2EC81C8-E7AE-4932-B866-161CD3CE107D}"/>
              </a:ext>
            </a:extLst>
          </p:cNvPr>
          <p:cNvSpPr txBox="1"/>
          <p:nvPr/>
        </p:nvSpPr>
        <p:spPr>
          <a:xfrm>
            <a:off x="2689975" y="3480289"/>
            <a:ext cx="66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</a:t>
            </a:r>
          </a:p>
          <a:p>
            <a:r>
              <a:rPr lang="en-US" altLang="ko-KR" sz="800" b="1" dirty="0"/>
              <a:t>[15 – 11]</a:t>
            </a:r>
            <a:endParaRPr lang="ko-KR" altLang="en-US" sz="8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39B9373-59B3-4CDF-8046-688A73BDC5F7}"/>
              </a:ext>
            </a:extLst>
          </p:cNvPr>
          <p:cNvSpPr txBox="1"/>
          <p:nvPr/>
        </p:nvSpPr>
        <p:spPr>
          <a:xfrm>
            <a:off x="2684535" y="4149762"/>
            <a:ext cx="104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[10 – 6]</a:t>
            </a:r>
            <a:endParaRPr lang="ko-KR" altLang="en-US" sz="8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56B97CD-AB7E-41C7-A52D-278B27479EED}"/>
              </a:ext>
            </a:extLst>
          </p:cNvPr>
          <p:cNvSpPr txBox="1"/>
          <p:nvPr/>
        </p:nvSpPr>
        <p:spPr>
          <a:xfrm>
            <a:off x="2677883" y="4444948"/>
            <a:ext cx="104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[15 – 0]</a:t>
            </a:r>
            <a:endParaRPr lang="ko-KR" altLang="en-US" sz="8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D161266-5749-414E-A008-4F394C4F7F23}"/>
              </a:ext>
            </a:extLst>
          </p:cNvPr>
          <p:cNvSpPr txBox="1"/>
          <p:nvPr/>
        </p:nvSpPr>
        <p:spPr>
          <a:xfrm>
            <a:off x="2696811" y="5461032"/>
            <a:ext cx="104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[31 – 26]</a:t>
            </a:r>
            <a:endParaRPr lang="ko-KR" altLang="en-US" sz="8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6D387CE-B985-4300-B401-12905B7FA580}"/>
              </a:ext>
            </a:extLst>
          </p:cNvPr>
          <p:cNvSpPr txBox="1"/>
          <p:nvPr/>
        </p:nvSpPr>
        <p:spPr>
          <a:xfrm>
            <a:off x="3266939" y="5236156"/>
            <a:ext cx="1049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[5 – 0]</a:t>
            </a:r>
            <a:endParaRPr lang="ko-KR" altLang="en-US" sz="800" b="1" dirty="0"/>
          </a:p>
        </p:txBody>
      </p: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A35DD186-2E7B-42BB-A51C-E35EDBB974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8421" y="3058387"/>
            <a:ext cx="6714377" cy="1162017"/>
          </a:xfrm>
          <a:prstGeom prst="bentConnector3">
            <a:avLst>
              <a:gd name="adj1" fmla="val -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73435879-79CE-4E18-A972-796637514040}"/>
              </a:ext>
            </a:extLst>
          </p:cNvPr>
          <p:cNvCxnSpPr>
            <a:cxnSpLocks/>
          </p:cNvCxnSpPr>
          <p:nvPr/>
        </p:nvCxnSpPr>
        <p:spPr>
          <a:xfrm flipV="1">
            <a:off x="4622151" y="4096044"/>
            <a:ext cx="0" cy="122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B3577781-F417-41EF-A46C-D4619553333F}"/>
              </a:ext>
            </a:extLst>
          </p:cNvPr>
          <p:cNvSpPr txBox="1"/>
          <p:nvPr/>
        </p:nvSpPr>
        <p:spPr>
          <a:xfrm>
            <a:off x="2587699" y="1419175"/>
            <a:ext cx="65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Instruction </a:t>
            </a:r>
          </a:p>
          <a:p>
            <a:r>
              <a:rPr lang="en-US" altLang="ko-KR" sz="800" b="1" dirty="0"/>
              <a:t>[25 – 0]</a:t>
            </a:r>
            <a:endParaRPr lang="ko-KR" altLang="en-US" sz="800" b="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0F0E683-68B1-4106-89FE-F5E3C474C0B4}"/>
              </a:ext>
            </a:extLst>
          </p:cNvPr>
          <p:cNvSpPr txBox="1"/>
          <p:nvPr/>
        </p:nvSpPr>
        <p:spPr>
          <a:xfrm>
            <a:off x="4157185" y="1360443"/>
            <a:ext cx="659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PC + 4 </a:t>
            </a:r>
          </a:p>
          <a:p>
            <a:r>
              <a:rPr lang="en-US" altLang="ko-KR" sz="800" b="1" dirty="0"/>
              <a:t>[31 – 28]</a:t>
            </a:r>
            <a:endParaRPr lang="ko-KR" altLang="en-US" sz="800" b="1" dirty="0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5E237156-7010-47B1-9B1E-36CBA0C5B45F}"/>
              </a:ext>
            </a:extLst>
          </p:cNvPr>
          <p:cNvCxnSpPr/>
          <p:nvPr/>
        </p:nvCxnSpPr>
        <p:spPr>
          <a:xfrm>
            <a:off x="4157185" y="4565208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E52497A2-3540-470B-A712-9A8D3865F4BD}"/>
              </a:ext>
            </a:extLst>
          </p:cNvPr>
          <p:cNvCxnSpPr/>
          <p:nvPr/>
        </p:nvCxnSpPr>
        <p:spPr>
          <a:xfrm>
            <a:off x="5182710" y="4562366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56A031E4-3B72-42AE-A8DD-0B6B63891835}"/>
              </a:ext>
            </a:extLst>
          </p:cNvPr>
          <p:cNvCxnSpPr/>
          <p:nvPr/>
        </p:nvCxnSpPr>
        <p:spPr>
          <a:xfrm>
            <a:off x="4155556" y="4999389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08B05C8B-4AC6-4744-93FF-F0775CFDF75E}"/>
              </a:ext>
            </a:extLst>
          </p:cNvPr>
          <p:cNvCxnSpPr/>
          <p:nvPr/>
        </p:nvCxnSpPr>
        <p:spPr>
          <a:xfrm>
            <a:off x="5182563" y="4993132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FF1ED822-7658-4B54-85DC-A42B94EE323B}"/>
              </a:ext>
            </a:extLst>
          </p:cNvPr>
          <p:cNvSpPr txBox="1"/>
          <p:nvPr/>
        </p:nvSpPr>
        <p:spPr>
          <a:xfrm>
            <a:off x="3932328" y="4409744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16</a:t>
            </a:r>
            <a:endParaRPr lang="ko-KR" altLang="en-US" sz="800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840E120-8805-4435-B81B-5AE1CE9206B3}"/>
              </a:ext>
            </a:extLst>
          </p:cNvPr>
          <p:cNvSpPr txBox="1"/>
          <p:nvPr/>
        </p:nvSpPr>
        <p:spPr>
          <a:xfrm>
            <a:off x="3935396" y="4849655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16</a:t>
            </a:r>
            <a:endParaRPr lang="ko-KR" altLang="en-US" sz="800" b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5EBB866-04FD-4651-89EE-2C4C40984BA2}"/>
              </a:ext>
            </a:extLst>
          </p:cNvPr>
          <p:cNvSpPr txBox="1"/>
          <p:nvPr/>
        </p:nvSpPr>
        <p:spPr>
          <a:xfrm>
            <a:off x="4963649" y="4418043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32</a:t>
            </a:r>
            <a:endParaRPr lang="ko-KR" altLang="en-US" sz="800" b="1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0FEC816-FFA3-423F-9840-B697E2F2C3C1}"/>
              </a:ext>
            </a:extLst>
          </p:cNvPr>
          <p:cNvSpPr txBox="1"/>
          <p:nvPr/>
        </p:nvSpPr>
        <p:spPr>
          <a:xfrm>
            <a:off x="4963690" y="4847222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32</a:t>
            </a:r>
            <a:endParaRPr lang="ko-KR" altLang="en-US" sz="800" b="1" dirty="0"/>
          </a:p>
        </p:txBody>
      </p: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E5A9BE6D-69E9-43BB-B0CF-E91C96E0CADA}"/>
              </a:ext>
            </a:extLst>
          </p:cNvPr>
          <p:cNvCxnSpPr/>
          <p:nvPr/>
        </p:nvCxnSpPr>
        <p:spPr>
          <a:xfrm>
            <a:off x="2801611" y="1288558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5C9192C5-5310-4103-9B40-90E2D9E76166}"/>
              </a:ext>
            </a:extLst>
          </p:cNvPr>
          <p:cNvCxnSpPr/>
          <p:nvPr/>
        </p:nvCxnSpPr>
        <p:spPr>
          <a:xfrm>
            <a:off x="3916057" y="1288557"/>
            <a:ext cx="57397" cy="124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C7DE8FA3-3D47-405F-BE17-0BD3B90E9021}"/>
              </a:ext>
            </a:extLst>
          </p:cNvPr>
          <p:cNvSpPr txBox="1"/>
          <p:nvPr/>
        </p:nvSpPr>
        <p:spPr>
          <a:xfrm>
            <a:off x="2584632" y="1131207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26</a:t>
            </a:r>
            <a:endParaRPr lang="ko-KR" altLang="en-US" sz="800" b="1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8B30B99-B244-43B8-B060-26305322F188}"/>
              </a:ext>
            </a:extLst>
          </p:cNvPr>
          <p:cNvSpPr txBox="1"/>
          <p:nvPr/>
        </p:nvSpPr>
        <p:spPr>
          <a:xfrm>
            <a:off x="3699142" y="1131207"/>
            <a:ext cx="500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28</a:t>
            </a:r>
            <a:endParaRPr lang="ko-KR" altLang="en-US" sz="800" b="1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65B85688-5EEE-48D6-98C2-D133FEEC8C24}"/>
              </a:ext>
            </a:extLst>
          </p:cNvPr>
          <p:cNvSpPr/>
          <p:nvPr/>
        </p:nvSpPr>
        <p:spPr>
          <a:xfrm>
            <a:off x="1162459" y="6261884"/>
            <a:ext cx="10325393" cy="2875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rgbClr val="FFC000"/>
                </a:solidFill>
              </a:rPr>
              <a:t>Control Unit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E5A558B5-92EA-486F-9F26-A1F15BF02495}"/>
              </a:ext>
            </a:extLst>
          </p:cNvPr>
          <p:cNvCxnSpPr>
            <a:cxnSpLocks/>
            <a:stCxn id="269" idx="3"/>
          </p:cNvCxnSpPr>
          <p:nvPr/>
        </p:nvCxnSpPr>
        <p:spPr>
          <a:xfrm>
            <a:off x="5559137" y="5213257"/>
            <a:ext cx="0" cy="10460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08EC763-1382-468B-AB88-4015DB6FE0C3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6925144" y="5187589"/>
            <a:ext cx="1760" cy="10717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2AB079F1-2018-4253-9B58-875CBDCFC901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7730593" y="5230502"/>
            <a:ext cx="0" cy="10288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1748E1A-337B-4C2F-8EF7-F6637E2761BE}"/>
              </a:ext>
            </a:extLst>
          </p:cNvPr>
          <p:cNvCxnSpPr>
            <a:cxnSpLocks/>
          </p:cNvCxnSpPr>
          <p:nvPr/>
        </p:nvCxnSpPr>
        <p:spPr>
          <a:xfrm>
            <a:off x="8839200" y="3780215"/>
            <a:ext cx="0" cy="24791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0DCA01C-32C8-4251-BA7E-E4526E5A08DE}"/>
              </a:ext>
            </a:extLst>
          </p:cNvPr>
          <p:cNvCxnSpPr>
            <a:cxnSpLocks/>
          </p:cNvCxnSpPr>
          <p:nvPr/>
        </p:nvCxnSpPr>
        <p:spPr>
          <a:xfrm>
            <a:off x="9563100" y="3780215"/>
            <a:ext cx="0" cy="24791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EEC1278-01CE-4642-A95B-3843E7520108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10529353" y="3403229"/>
            <a:ext cx="9278" cy="2856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A3B541D-3BE2-4EDE-9657-A4A6ED72465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417425" y="3983628"/>
            <a:ext cx="0" cy="22757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BFF30B5-D37A-4701-930E-9C9F23D6B1C9}"/>
              </a:ext>
            </a:extLst>
          </p:cNvPr>
          <p:cNvCxnSpPr>
            <a:cxnSpLocks/>
            <a:stCxn id="115" idx="3"/>
            <a:endCxn id="394" idx="0"/>
          </p:cNvCxnSpPr>
          <p:nvPr/>
        </p:nvCxnSpPr>
        <p:spPr>
          <a:xfrm>
            <a:off x="4044027" y="3983628"/>
            <a:ext cx="9411" cy="226092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연결선: 꺾임 363">
            <a:extLst>
              <a:ext uri="{FF2B5EF4-FFF2-40B4-BE49-F238E27FC236}">
                <a16:creationId xmlns:a16="http://schemas.microsoft.com/office/drawing/2014/main" id="{70F07ADC-95C2-4AB6-9911-A66273EB8B4D}"/>
              </a:ext>
            </a:extLst>
          </p:cNvPr>
          <p:cNvCxnSpPr>
            <a:cxnSpLocks/>
            <a:stCxn id="118" idx="3"/>
          </p:cNvCxnSpPr>
          <p:nvPr/>
        </p:nvCxnSpPr>
        <p:spPr>
          <a:xfrm rot="5400000">
            <a:off x="477074" y="2654595"/>
            <a:ext cx="1545832" cy="352768"/>
          </a:xfrm>
          <a:prstGeom prst="bentConnector3">
            <a:avLst>
              <a:gd name="adj1" fmla="val 30282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9CEC05C8-B069-4559-B089-D41B008F223F}"/>
              </a:ext>
            </a:extLst>
          </p:cNvPr>
          <p:cNvCxnSpPr>
            <a:cxnSpLocks/>
            <a:endCxn id="387" idx="1"/>
          </p:cNvCxnSpPr>
          <p:nvPr/>
        </p:nvCxnSpPr>
        <p:spPr>
          <a:xfrm>
            <a:off x="1073606" y="3603895"/>
            <a:ext cx="3744807" cy="2337928"/>
          </a:xfrm>
          <a:prstGeom prst="bentConnector4">
            <a:avLst>
              <a:gd name="adj1" fmla="val 15"/>
              <a:gd name="adj2" fmla="val 9918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445D6796-4042-4BF6-A731-5CF21D1F1858}"/>
              </a:ext>
            </a:extLst>
          </p:cNvPr>
          <p:cNvCxnSpPr>
            <a:cxnSpLocks/>
            <a:stCxn id="265" idx="3"/>
            <a:endCxn id="247" idx="0"/>
          </p:cNvCxnSpPr>
          <p:nvPr/>
        </p:nvCxnSpPr>
        <p:spPr>
          <a:xfrm flipH="1">
            <a:off x="6325156" y="3951950"/>
            <a:ext cx="31274" cy="230993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연결선: 꺾임 375">
            <a:extLst>
              <a:ext uri="{FF2B5EF4-FFF2-40B4-BE49-F238E27FC236}">
                <a16:creationId xmlns:a16="http://schemas.microsoft.com/office/drawing/2014/main" id="{DE7C27AB-3813-4553-8CDA-D57DAFD239BF}"/>
              </a:ext>
            </a:extLst>
          </p:cNvPr>
          <p:cNvCxnSpPr>
            <a:cxnSpLocks/>
            <a:stCxn id="266" idx="3"/>
          </p:cNvCxnSpPr>
          <p:nvPr/>
        </p:nvCxnSpPr>
        <p:spPr>
          <a:xfrm rot="5400000">
            <a:off x="6644740" y="3996612"/>
            <a:ext cx="317957" cy="24637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꺾임 378">
            <a:extLst>
              <a:ext uri="{FF2B5EF4-FFF2-40B4-BE49-F238E27FC236}">
                <a16:creationId xmlns:a16="http://schemas.microsoft.com/office/drawing/2014/main" id="{D65C897D-4F5E-4162-B3EC-CE9AFB63D862}"/>
              </a:ext>
            </a:extLst>
          </p:cNvPr>
          <p:cNvCxnSpPr>
            <a:cxnSpLocks/>
            <a:stCxn id="116" idx="1"/>
          </p:cNvCxnSpPr>
          <p:nvPr/>
        </p:nvCxnSpPr>
        <p:spPr>
          <a:xfrm rot="5400000" flipH="1" flipV="1">
            <a:off x="6465072" y="2162302"/>
            <a:ext cx="106638" cy="314075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0181EB1D-D5C8-4A16-8100-7A770DA09C61}"/>
              </a:ext>
            </a:extLst>
          </p:cNvPr>
          <p:cNvCxnSpPr>
            <a:cxnSpLocks/>
          </p:cNvCxnSpPr>
          <p:nvPr/>
        </p:nvCxnSpPr>
        <p:spPr>
          <a:xfrm>
            <a:off x="6675868" y="2266020"/>
            <a:ext cx="4664" cy="399333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7E8CE62-4ABB-42B3-AC86-11F4F0AA7EED}"/>
              </a:ext>
            </a:extLst>
          </p:cNvPr>
          <p:cNvCxnSpPr>
            <a:cxnSpLocks/>
          </p:cNvCxnSpPr>
          <p:nvPr/>
        </p:nvCxnSpPr>
        <p:spPr>
          <a:xfrm rot="5400000">
            <a:off x="9555380" y="2120648"/>
            <a:ext cx="1596072" cy="6109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56777E9-6DB1-4F7B-B988-654DB811F6AC}"/>
              </a:ext>
            </a:extLst>
          </p:cNvPr>
          <p:cNvCxnSpPr>
            <a:cxnSpLocks/>
          </p:cNvCxnSpPr>
          <p:nvPr/>
        </p:nvCxnSpPr>
        <p:spPr>
          <a:xfrm>
            <a:off x="10048875" y="3211987"/>
            <a:ext cx="0" cy="304736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FF2B95A9-467D-4E84-8354-7E28338C9E94}"/>
              </a:ext>
            </a:extLst>
          </p:cNvPr>
          <p:cNvCxnSpPr>
            <a:stCxn id="262" idx="3"/>
          </p:cNvCxnSpPr>
          <p:nvPr/>
        </p:nvCxnSpPr>
        <p:spPr>
          <a:xfrm rot="16200000" flipH="1">
            <a:off x="10847636" y="1973318"/>
            <a:ext cx="1213346" cy="522881"/>
          </a:xfrm>
          <a:prstGeom prst="bent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098B5BD-3075-4454-B252-25DCFB194C17}"/>
              </a:ext>
            </a:extLst>
          </p:cNvPr>
          <p:cNvCxnSpPr>
            <a:cxnSpLocks/>
          </p:cNvCxnSpPr>
          <p:nvPr/>
        </p:nvCxnSpPr>
        <p:spPr>
          <a:xfrm rot="5400000">
            <a:off x="9829081" y="4365151"/>
            <a:ext cx="3410389" cy="362955"/>
          </a:xfrm>
          <a:prstGeom prst="bent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타원 385">
            <a:extLst>
              <a:ext uri="{FF2B5EF4-FFF2-40B4-BE49-F238E27FC236}">
                <a16:creationId xmlns:a16="http://schemas.microsoft.com/office/drawing/2014/main" id="{01070700-88A2-45F1-86C6-F26EF3AF31C9}"/>
              </a:ext>
            </a:extLst>
          </p:cNvPr>
          <p:cNvSpPr/>
          <p:nvPr/>
        </p:nvSpPr>
        <p:spPr>
          <a:xfrm flipV="1">
            <a:off x="6657351" y="409599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8B3148BD-29AE-408E-87B9-64192EF49EC2}"/>
              </a:ext>
            </a:extLst>
          </p:cNvPr>
          <p:cNvCxnSpPr>
            <a:cxnSpLocks/>
            <a:endCxn id="387" idx="0"/>
          </p:cNvCxnSpPr>
          <p:nvPr/>
        </p:nvCxnSpPr>
        <p:spPr>
          <a:xfrm rot="10800000" flipV="1">
            <a:off x="4834579" y="3414118"/>
            <a:ext cx="6357863" cy="2534399"/>
          </a:xfrm>
          <a:prstGeom prst="bentConnector4">
            <a:avLst>
              <a:gd name="adj1" fmla="val -18"/>
              <a:gd name="adj2" fmla="val 98998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타원 386">
            <a:extLst>
              <a:ext uri="{FF2B5EF4-FFF2-40B4-BE49-F238E27FC236}">
                <a16:creationId xmlns:a16="http://schemas.microsoft.com/office/drawing/2014/main" id="{643D3C3D-F428-42FE-BDE1-6AE24444BE86}"/>
              </a:ext>
            </a:extLst>
          </p:cNvPr>
          <p:cNvSpPr/>
          <p:nvPr/>
        </p:nvSpPr>
        <p:spPr>
          <a:xfrm flipV="1">
            <a:off x="4811718" y="590279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511C2AD3-3B5B-4663-B160-9838E2F78DD3}"/>
              </a:ext>
            </a:extLst>
          </p:cNvPr>
          <p:cNvSpPr txBox="1"/>
          <p:nvPr/>
        </p:nvSpPr>
        <p:spPr>
          <a:xfrm>
            <a:off x="3151911" y="6231002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RegDst</a:t>
            </a:r>
            <a:endParaRPr lang="ko-KR" altLang="en-US" sz="8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C1CA097-61C1-4127-B158-49E6DA26028A}"/>
              </a:ext>
            </a:extLst>
          </p:cNvPr>
          <p:cNvSpPr txBox="1"/>
          <p:nvPr/>
        </p:nvSpPr>
        <p:spPr>
          <a:xfrm>
            <a:off x="6718777" y="6230786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Rtype</a:t>
            </a:r>
            <a:endParaRPr lang="ko-KR" altLang="en-US" sz="800" b="1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51521072-3DFD-46BA-9088-BB9FA60AABD3}"/>
              </a:ext>
            </a:extLst>
          </p:cNvPr>
          <p:cNvSpPr txBox="1"/>
          <p:nvPr/>
        </p:nvSpPr>
        <p:spPr>
          <a:xfrm>
            <a:off x="6429623" y="6259214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C000"/>
                </a:solidFill>
              </a:rPr>
              <a:t>Shift</a:t>
            </a:r>
            <a:endParaRPr lang="ko-KR" altLang="en-US" sz="800" b="1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D2513821-140D-402C-A7D7-1975CAE5EFC8}"/>
              </a:ext>
            </a:extLst>
          </p:cNvPr>
          <p:cNvSpPr txBox="1"/>
          <p:nvPr/>
        </p:nvSpPr>
        <p:spPr>
          <a:xfrm>
            <a:off x="6057881" y="6244554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ALUSrc</a:t>
            </a:r>
            <a:endParaRPr lang="ko-KR" altLang="en-US" sz="800" b="1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11AE36E-CE6C-49AA-A8C4-3C79C3AD2D4E}"/>
              </a:ext>
            </a:extLst>
          </p:cNvPr>
          <p:cNvSpPr txBox="1"/>
          <p:nvPr/>
        </p:nvSpPr>
        <p:spPr>
          <a:xfrm>
            <a:off x="5309312" y="6236474"/>
            <a:ext cx="479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SignEx</a:t>
            </a:r>
            <a:endParaRPr lang="ko-KR" altLang="en-US" sz="800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0A0DB523-C446-4F30-9F87-6F18F94B2A6A}"/>
              </a:ext>
            </a:extLst>
          </p:cNvPr>
          <p:cNvSpPr txBox="1"/>
          <p:nvPr/>
        </p:nvSpPr>
        <p:spPr>
          <a:xfrm>
            <a:off x="3752700" y="6244554"/>
            <a:ext cx="601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C000"/>
                </a:solidFill>
              </a:rPr>
              <a:t>RA</a:t>
            </a:r>
            <a:endParaRPr lang="ko-KR" altLang="en-US" sz="8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9CF622B-249C-445C-B0BE-BB984FE33442}"/>
              </a:ext>
            </a:extLst>
          </p:cNvPr>
          <p:cNvSpPr txBox="1"/>
          <p:nvPr/>
        </p:nvSpPr>
        <p:spPr>
          <a:xfrm>
            <a:off x="7458163" y="6251861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ALUOp</a:t>
            </a:r>
            <a:endParaRPr lang="ko-KR" altLang="en-US" sz="800" b="1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D8382A9-3501-490D-92B1-659EB366179E}"/>
              </a:ext>
            </a:extLst>
          </p:cNvPr>
          <p:cNvSpPr txBox="1"/>
          <p:nvPr/>
        </p:nvSpPr>
        <p:spPr>
          <a:xfrm>
            <a:off x="8482979" y="6259214"/>
            <a:ext cx="72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MemRead</a:t>
            </a:r>
            <a:endParaRPr lang="ko-KR" altLang="en-US" sz="800" b="1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470F655-64F3-460F-80D5-564EC8126028}"/>
              </a:ext>
            </a:extLst>
          </p:cNvPr>
          <p:cNvSpPr txBox="1"/>
          <p:nvPr/>
        </p:nvSpPr>
        <p:spPr>
          <a:xfrm>
            <a:off x="7964487" y="6261899"/>
            <a:ext cx="510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C000"/>
                </a:solidFill>
              </a:rPr>
              <a:t>Equal</a:t>
            </a:r>
            <a:endParaRPr lang="ko-KR" altLang="en-US" sz="8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DDFE00E7-0706-42CE-BE27-2FA1DCF88FC6}"/>
              </a:ext>
            </a:extLst>
          </p:cNvPr>
          <p:cNvSpPr txBox="1"/>
          <p:nvPr/>
        </p:nvSpPr>
        <p:spPr>
          <a:xfrm>
            <a:off x="9219609" y="6258764"/>
            <a:ext cx="67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MemWrtie</a:t>
            </a:r>
            <a:endParaRPr lang="ko-KR" altLang="en-US" sz="800" b="1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9D8CBD4-0EF8-4458-8E22-F140E9914380}"/>
              </a:ext>
            </a:extLst>
          </p:cNvPr>
          <p:cNvSpPr txBox="1"/>
          <p:nvPr/>
        </p:nvSpPr>
        <p:spPr>
          <a:xfrm>
            <a:off x="9674924" y="6263025"/>
            <a:ext cx="67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C000"/>
                </a:solidFill>
              </a:rPr>
              <a:t>Jump</a:t>
            </a:r>
            <a:endParaRPr lang="ko-KR" altLang="en-US" sz="800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34ACC9EE-8CBE-4A9C-B26A-813897C5B487}"/>
              </a:ext>
            </a:extLst>
          </p:cNvPr>
          <p:cNvSpPr txBox="1"/>
          <p:nvPr/>
        </p:nvSpPr>
        <p:spPr>
          <a:xfrm>
            <a:off x="9994522" y="6267515"/>
            <a:ext cx="67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C000"/>
                </a:solidFill>
              </a:rPr>
              <a:t>Branch</a:t>
            </a:r>
            <a:endParaRPr lang="ko-KR" altLang="en-US" sz="80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40EBC1C7-4486-498B-A3C3-04513607D778}"/>
              </a:ext>
            </a:extLst>
          </p:cNvPr>
          <p:cNvSpPr txBox="1"/>
          <p:nvPr/>
        </p:nvSpPr>
        <p:spPr>
          <a:xfrm>
            <a:off x="10435517" y="6251823"/>
            <a:ext cx="67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MemtoReg</a:t>
            </a:r>
            <a:endParaRPr lang="ko-KR" altLang="en-US" sz="80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00FB8CD7-023D-4325-903A-8068A98B5C67}"/>
              </a:ext>
            </a:extLst>
          </p:cNvPr>
          <p:cNvSpPr txBox="1"/>
          <p:nvPr/>
        </p:nvSpPr>
        <p:spPr>
          <a:xfrm>
            <a:off x="10893615" y="6244554"/>
            <a:ext cx="67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JumpReg</a:t>
            </a:r>
            <a:endParaRPr lang="ko-KR" altLang="en-US" sz="8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2C366D3-1A5F-45D6-BD3D-9AAAAF8204D5}"/>
              </a:ext>
            </a:extLst>
          </p:cNvPr>
          <p:cNvSpPr txBox="1"/>
          <p:nvPr/>
        </p:nvSpPr>
        <p:spPr>
          <a:xfrm>
            <a:off x="4530345" y="6261622"/>
            <a:ext cx="601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C000"/>
                </a:solidFill>
              </a:rPr>
              <a:t>JumpLink</a:t>
            </a:r>
            <a:endParaRPr lang="ko-KR" altLang="en-US" sz="8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7680F40-889B-4BCC-9AB0-4EEFF5EAB0F2}"/>
              </a:ext>
            </a:extLst>
          </p:cNvPr>
          <p:cNvCxnSpPr>
            <a:stCxn id="387" idx="4"/>
            <a:endCxn id="202" idx="0"/>
          </p:cNvCxnSpPr>
          <p:nvPr/>
        </p:nvCxnSpPr>
        <p:spPr>
          <a:xfrm flipH="1">
            <a:off x="4831083" y="5902799"/>
            <a:ext cx="3495" cy="3588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6B08057-29D3-4B31-9793-0CCD1DE78B74}"/>
              </a:ext>
            </a:extLst>
          </p:cNvPr>
          <p:cNvSpPr/>
          <p:nvPr/>
        </p:nvSpPr>
        <p:spPr>
          <a:xfrm rot="5400000">
            <a:off x="8277225" y="2157123"/>
            <a:ext cx="269218" cy="234963"/>
          </a:xfrm>
          <a:prstGeom prst="triangl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D2D0CB02-9DD8-41BE-91B2-8C03201EDB64}"/>
              </a:ext>
            </a:extLst>
          </p:cNvPr>
          <p:cNvSpPr/>
          <p:nvPr/>
        </p:nvSpPr>
        <p:spPr>
          <a:xfrm flipV="1">
            <a:off x="8535298" y="2251744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6187E6-478B-4875-B3A3-BC380D4E55D0}"/>
              </a:ext>
            </a:extLst>
          </p:cNvPr>
          <p:cNvCxnSpPr>
            <a:cxnSpLocks/>
          </p:cNvCxnSpPr>
          <p:nvPr/>
        </p:nvCxnSpPr>
        <p:spPr>
          <a:xfrm flipV="1">
            <a:off x="8097231" y="2289698"/>
            <a:ext cx="190954" cy="523345"/>
          </a:xfrm>
          <a:prstGeom prst="bentConnector3">
            <a:avLst>
              <a:gd name="adj1" fmla="val -123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337ECE88-73B6-49BC-86C4-D26CD942696C}"/>
              </a:ext>
            </a:extLst>
          </p:cNvPr>
          <p:cNvCxnSpPr>
            <a:cxnSpLocks/>
            <a:stCxn id="196" idx="6"/>
          </p:cNvCxnSpPr>
          <p:nvPr/>
        </p:nvCxnSpPr>
        <p:spPr>
          <a:xfrm>
            <a:off x="8581017" y="2274603"/>
            <a:ext cx="187710" cy="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80CA2FC9-F167-4ADD-8321-8711756CD6FF}"/>
              </a:ext>
            </a:extLst>
          </p:cNvPr>
          <p:cNvCxnSpPr>
            <a:cxnSpLocks/>
          </p:cNvCxnSpPr>
          <p:nvPr/>
        </p:nvCxnSpPr>
        <p:spPr>
          <a:xfrm flipV="1">
            <a:off x="8103395" y="1901278"/>
            <a:ext cx="653867" cy="375889"/>
          </a:xfrm>
          <a:prstGeom prst="bentConnector3">
            <a:avLst>
              <a:gd name="adj1" fmla="val -34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840FB6-06C2-49B8-8E79-9B4E320682A7}"/>
              </a:ext>
            </a:extLst>
          </p:cNvPr>
          <p:cNvCxnSpPr>
            <a:cxnSpLocks/>
            <a:stCxn id="397" idx="0"/>
          </p:cNvCxnSpPr>
          <p:nvPr/>
        </p:nvCxnSpPr>
        <p:spPr>
          <a:xfrm flipV="1">
            <a:off x="8219721" y="2533650"/>
            <a:ext cx="4372" cy="37282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5822C1D-B8FF-469C-9892-7E0EA7E28174}"/>
              </a:ext>
            </a:extLst>
          </p:cNvPr>
          <p:cNvCxnSpPr>
            <a:endCxn id="117" idx="3"/>
          </p:cNvCxnSpPr>
          <p:nvPr/>
        </p:nvCxnSpPr>
        <p:spPr>
          <a:xfrm flipV="1">
            <a:off x="8226404" y="2457643"/>
            <a:ext cx="694844" cy="76007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F42BD99-B589-4902-A5EB-D4CEA97B1EEC}"/>
              </a:ext>
            </a:extLst>
          </p:cNvPr>
          <p:cNvCxnSpPr>
            <a:cxnSpLocks/>
          </p:cNvCxnSpPr>
          <p:nvPr/>
        </p:nvCxnSpPr>
        <p:spPr>
          <a:xfrm flipV="1">
            <a:off x="10174369" y="2529787"/>
            <a:ext cx="0" cy="37377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F0B6CA7-F9D0-4E94-BD15-B561556FA7AA}"/>
              </a:ext>
            </a:extLst>
          </p:cNvPr>
          <p:cNvCxnSpPr>
            <a:cxnSpLocks/>
          </p:cNvCxnSpPr>
          <p:nvPr/>
        </p:nvCxnSpPr>
        <p:spPr>
          <a:xfrm rot="10800000">
            <a:off x="9366844" y="2314587"/>
            <a:ext cx="805480" cy="218756"/>
          </a:xfrm>
          <a:prstGeom prst="bentConnector3">
            <a:avLst>
              <a:gd name="adj1" fmla="val 11829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0DC9F012-880B-466B-9BD2-53E69C4D7222}"/>
              </a:ext>
            </a:extLst>
          </p:cNvPr>
          <p:cNvCxnSpPr>
            <a:cxnSpLocks/>
          </p:cNvCxnSpPr>
          <p:nvPr/>
        </p:nvCxnSpPr>
        <p:spPr>
          <a:xfrm>
            <a:off x="9074669" y="2105937"/>
            <a:ext cx="294660" cy="1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E23AA296-CE75-4335-84FE-3A3D824AD0AA}"/>
              </a:ext>
            </a:extLst>
          </p:cNvPr>
          <p:cNvCxnSpPr>
            <a:stCxn id="16" idx="3"/>
            <a:endCxn id="264" idx="3"/>
          </p:cNvCxnSpPr>
          <p:nvPr/>
        </p:nvCxnSpPr>
        <p:spPr>
          <a:xfrm flipV="1">
            <a:off x="9983659" y="1628086"/>
            <a:ext cx="157124" cy="5715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a16="http://schemas.microsoft.com/office/drawing/2014/main" id="{BDF7FE99-0E46-C159-2A74-CEF907890EEF}"/>
              </a:ext>
            </a:extLst>
          </p:cNvPr>
          <p:cNvSpPr/>
          <p:nvPr/>
        </p:nvSpPr>
        <p:spPr>
          <a:xfrm flipV="1">
            <a:off x="7120575" y="2513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7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169</Words>
  <Application>Microsoft Office PowerPoint</Application>
  <PresentationFormat>와이드스크린</PresentationFormat>
  <Paragraphs>114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315</cp:revision>
  <dcterms:created xsi:type="dcterms:W3CDTF">2022-03-31T01:46:37Z</dcterms:created>
  <dcterms:modified xsi:type="dcterms:W3CDTF">2022-05-12T01:53:10Z</dcterms:modified>
</cp:coreProperties>
</file>