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13381"/>
              </p:ext>
            </p:extLst>
          </p:nvPr>
        </p:nvGraphicFramePr>
        <p:xfrm>
          <a:off x="0" y="0"/>
          <a:ext cx="5747004" cy="236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4488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4632516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38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Enhanced</a:t>
                      </a:r>
                      <a:r>
                        <a:rPr lang="ko-KR" altLang="en-US" sz="1400" dirty="0"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latin typeface="+mn-lt"/>
                        </a:rPr>
                        <a:t>Second</a:t>
                      </a:r>
                      <a:r>
                        <a:rPr lang="ko-KR" altLang="en-US" sz="1400" dirty="0"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latin typeface="+mn-lt"/>
                        </a:rPr>
                        <a:t>Chance</a:t>
                      </a:r>
                      <a:r>
                        <a:rPr lang="ko-KR" altLang="en-US" sz="1400" dirty="0"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latin typeface="+mn-lt"/>
                        </a:rPr>
                        <a:t>Bit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State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Neither recently used not modified – best block to replace.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Not recently used but modified – not as good we need to swap out a block, but still better than used block.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Recently used but unmodified.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Recently used and modified – the worst page to replace.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7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60</Words>
  <Application>Microsoft Office PowerPoint</Application>
  <PresentationFormat>화면 슬라이드 쇼(16:10)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DKU</cp:lastModifiedBy>
  <cp:revision>250</cp:revision>
  <dcterms:created xsi:type="dcterms:W3CDTF">2022-04-01T04:38:16Z</dcterms:created>
  <dcterms:modified xsi:type="dcterms:W3CDTF">2022-06-18T12:28:14Z</dcterms:modified>
</cp:coreProperties>
</file>