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2148" y="-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4545"/>
              </p:ext>
            </p:extLst>
          </p:nvPr>
        </p:nvGraphicFramePr>
        <p:xfrm>
          <a:off x="241301" y="3402807"/>
          <a:ext cx="4749801" cy="38234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590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709340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185871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Variables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Data Type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char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Cache Index: 1. FAC, 2. DMC, 3. SAC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WRITEBACK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Write Policy Index: 0. Write Through, 1. Write Back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REPLACEMENT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char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Replacement Policy Index: 0. FIFO, 1. Radom, 2. LRU, 3. LFU, 4. SCA, 5.ESCA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MAXWAY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determined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Number of the ways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1524914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MAXSIZE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determined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Size of the data block in the data store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57924150"/>
                  </a:ext>
                </a:extLst>
              </a:tr>
              <a:tr h="244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MAXLINE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determined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Number of the cache line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0241365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FAC_Deque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Deque (circular queue) that is used in the FIFO based cache algorithms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49543659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FAC_L1_Data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FAC_Line</a:t>
                      </a:r>
                      <a:r>
                        <a:rPr lang="ko-KR" altLang="en-US" sz="800" dirty="0">
                          <a:latin typeface="+mn-lt"/>
                        </a:rPr>
                        <a:t>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Fully associative L1 data cache.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75392462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FAC_L1_Inst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FAC_Line</a:t>
                      </a:r>
                      <a:r>
                        <a:rPr lang="ko-KR" altLang="en-US" sz="800" dirty="0">
                          <a:latin typeface="+mn-lt"/>
                        </a:rPr>
                        <a:t>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Fully associative L1 instruction cache.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189470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DMC_L1_Data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DMC_Line</a:t>
                      </a:r>
                      <a:r>
                        <a:rPr lang="ko-KR" altLang="en-US" sz="800" dirty="0">
                          <a:latin typeface="+mn-lt"/>
                        </a:rPr>
                        <a:t>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Direct mapped L1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68087204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DMC_L1_Inst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DMC_Line</a:t>
                      </a:r>
                      <a:r>
                        <a:rPr lang="ko-KR" altLang="en-US" sz="800" dirty="0">
                          <a:latin typeface="+mn-lt"/>
                        </a:rPr>
                        <a:t>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Directed mapped L1 instruction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78552540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SAC_Deque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Deque (circular queue) that is used in the FIFO based cache algorithms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9972910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SAC_L1_Data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SAC_Line</a:t>
                      </a:r>
                      <a:r>
                        <a:rPr lang="ko-KR" altLang="en-US" sz="800" dirty="0">
                          <a:latin typeface="+mn-lt"/>
                        </a:rPr>
                        <a:t>**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Set associative L1 data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12335620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SAC_L1_Inst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SACLine</a:t>
                      </a:r>
                      <a:r>
                        <a:rPr lang="ko-KR" altLang="en-US" sz="800" dirty="0">
                          <a:latin typeface="+mn-lt"/>
                        </a:rPr>
                        <a:t>**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Set associative L1 instruction cache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76883960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cache_hit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Counter of cache hit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91341324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cache_miss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Counter of cache miss operation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308066854"/>
                  </a:ext>
                </a:extLst>
              </a:tr>
              <a:tr h="24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cache_total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</a:rPr>
                        <a:t>Counter of total cache operation 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45817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235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289</cp:revision>
  <dcterms:created xsi:type="dcterms:W3CDTF">2022-04-01T04:38:16Z</dcterms:created>
  <dcterms:modified xsi:type="dcterms:W3CDTF">2022-06-19T06:26:23Z</dcterms:modified>
</cp:coreProperties>
</file>