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5000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2148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662760"/>
            <a:ext cx="4857750" cy="353718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5336352"/>
            <a:ext cx="4286250" cy="245298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40926"/>
            <a:ext cx="1232297" cy="86101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40926"/>
            <a:ext cx="3625453" cy="86101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532947"/>
            <a:ext cx="4929188" cy="422627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799207"/>
            <a:ext cx="4929188" cy="222249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540928"/>
            <a:ext cx="4929188" cy="19637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490612"/>
            <a:ext cx="2417713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711222"/>
            <a:ext cx="2417713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490612"/>
            <a:ext cx="2429619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711222"/>
            <a:ext cx="2429619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462854"/>
            <a:ext cx="2893219" cy="722018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462854"/>
            <a:ext cx="2893219" cy="722018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540928"/>
            <a:ext cx="4929188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704629"/>
            <a:ext cx="4929188" cy="644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9416817"/>
            <a:ext cx="1928813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1500" rtl="0" eaLnBrk="1" latinLnBrk="1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35814"/>
              </p:ext>
            </p:extLst>
          </p:nvPr>
        </p:nvGraphicFramePr>
        <p:xfrm>
          <a:off x="0" y="0"/>
          <a:ext cx="5715001" cy="6019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3854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1209639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  <a:gridCol w="3951508">
                  <a:extLst>
                    <a:ext uri="{9D8B030D-6E8A-4147-A177-3AD203B41FA5}">
                      <a16:colId xmlns:a16="http://schemas.microsoft.com/office/drawing/2014/main" val="3020275239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Modules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Functions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Definition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DEQ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Deque_Cycle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Pop the index at the end of the deque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208598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FAC_Init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Initialize the fully associative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LHTENTRY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FAC_L1_Inst_Operation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Instruction fully associative cache 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15249141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FwdA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FAC_L1_Data_Operation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Fully associative data cache 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557924150"/>
                  </a:ext>
                </a:extLst>
              </a:tr>
              <a:tr h="17842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FwdB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FAC_Read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Read data from the fully associative data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02413654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PCWrite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FAC_Write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Write the data into the fully  associative data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495436593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FAC_FIFO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First in first out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544888878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IFIDWrite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FAC_Random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Random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753924622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IDEXCtrlSrc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FAC_LRU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Least frequently used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18947073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FAC_LFU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Least frequently used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127420123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FAC_SCA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Second chance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25186844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FAC_ESCA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Enhanced second chance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561336706"/>
                  </a:ext>
                </a:extLst>
              </a:tr>
              <a:tr h="20859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DMC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DMC_Init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Initialize the direct mapped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680872045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IDEX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DMC_L1_Inst_Operation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Instruction direct mapped cache 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785525404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DMC_L1_Data_Operation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Direct mapped data cache 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51698277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DMC_Read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Read data from the direct mapped data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187362164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DMC_Write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Write the data into the direct mapped data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38819732"/>
                  </a:ext>
                </a:extLst>
              </a:tr>
              <a:tr h="208598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SAC_Init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Initialize the set associative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34037986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LHTENTRY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SAC_L1_Inst_Operation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Instruction set associative cache 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312773113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FwdA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SAC_L1_Data_Operation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Set associative data cache 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29171095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FwdB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SAC_Read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Read data from the set associative data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593814882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PCWrite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SAC_Write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Write the data into </a:t>
                      </a:r>
                      <a:r>
                        <a:rPr lang="en-US" altLang="ko-KR" sz="800">
                          <a:latin typeface="+mn-lt"/>
                        </a:rPr>
                        <a:t>the set associative </a:t>
                      </a:r>
                      <a:r>
                        <a:rPr lang="en-US" altLang="ko-KR" sz="800" dirty="0">
                          <a:latin typeface="+mn-lt"/>
                        </a:rPr>
                        <a:t>data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40785190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SAC_FIFO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First in first out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526141718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IFIDWrite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SAC_Random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Random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582491779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IDEXCtrlSrc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SAC_LRU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Least frequently used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746143837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SAC_LFU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Least frequently used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73360546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SAC_SCA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Second chance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764948661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SAC_ESCA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Enhanced second chance algorithm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3005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264</Words>
  <Application>Microsoft Office PowerPoint</Application>
  <PresentationFormat>사용자 지정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314</cp:revision>
  <dcterms:created xsi:type="dcterms:W3CDTF">2022-04-01T04:38:16Z</dcterms:created>
  <dcterms:modified xsi:type="dcterms:W3CDTF">2022-06-19T06:47:03Z</dcterms:modified>
</cp:coreProperties>
</file>