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4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9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9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1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2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21602"/>
              </p:ext>
            </p:extLst>
          </p:nvPr>
        </p:nvGraphicFramePr>
        <p:xfrm>
          <a:off x="2" y="-317500"/>
          <a:ext cx="10153092" cy="70160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512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9455580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</a:tblGrid>
              <a:tr h="412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Index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Requirement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821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Understand cache structure and analysis of cache performance.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Program should produce the correct output.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Compare the cache hit/miss and average memory access time (AMAT).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Before execution, the binary file is loaded into the memory. If PC is 0xFFFF:FFFF, it completes execution, and halts.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Initial value of register RA is 0xFFFF:FFFF.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Initial value of register SP is  0x100:0000.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Initial value of other registers are 0x0000:0000.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178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Example assumptions: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Cache line size is 64 bytes. Set-associativity can be various (Direct-mapped, 2- way, 4-way, 8-way, etc.), configured before the execution. Cache size (data store size) can also be configured before execution (64 bytes, 128 bytes, 256 bytes).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The cache should implement a proper replacement algorithm.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The cache should implement a proper write policy.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Cache access latency is one CPU clock cycle time; memory access latency is 1000 CPU clock cycle time. 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154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4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The simulator prints out the statistics from the execution at the end of the program execution.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total number of cycles of execution.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number of memory (load/store) operations.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number of register operations.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number of branches (total/taken).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cache hit/miss (cold miss or conflict miss).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225971833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5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Program completion/terminal condition: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At the end of the execution, we need to print out the calculated value. 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If PC moves to 0xFFFF:FFFF, the program prints out the result and terminates.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600" dirty="0">
                          <a:latin typeface="+mn-lt"/>
                        </a:rPr>
                        <a:t>The final return value is stored in V0 (or r2) register.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8738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</TotalTime>
  <Words>292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DKU</cp:lastModifiedBy>
  <cp:revision>258</cp:revision>
  <dcterms:created xsi:type="dcterms:W3CDTF">2022-04-01T04:38:16Z</dcterms:created>
  <dcterms:modified xsi:type="dcterms:W3CDTF">2022-06-18T04:11:37Z</dcterms:modified>
</cp:coreProperties>
</file>