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94284"/>
              </p:ext>
            </p:extLst>
          </p:nvPr>
        </p:nvGraphicFramePr>
        <p:xfrm>
          <a:off x="0" y="0"/>
          <a:ext cx="5715001" cy="83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3854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1209639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951508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Modules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Functions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prod_cons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producer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Reads the lines from a given file, and put the line string on the shared buffer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LHTENTRY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consumer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Get string from the shared buffer, and print the line out on the </a:t>
                      </a:r>
                      <a:r>
                        <a:rPr lang="en-US" altLang="ko-KR" sz="800">
                          <a:latin typeface="+mn-lt"/>
                        </a:rPr>
                        <a:t>console screen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15249141"/>
                  </a:ext>
                </a:extLst>
              </a:tr>
              <a:tr h="20859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FwdA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main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Main thread which performs the admin job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5579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</TotalTime>
  <Words>49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305</cp:revision>
  <dcterms:created xsi:type="dcterms:W3CDTF">2022-04-01T04:38:16Z</dcterms:created>
  <dcterms:modified xsi:type="dcterms:W3CDTF">2022-09-08T06:00:55Z</dcterms:modified>
</cp:coreProperties>
</file>