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288"/>
              </p:ext>
            </p:extLst>
          </p:nvPr>
        </p:nvGraphicFramePr>
        <p:xfrm>
          <a:off x="0" y="0"/>
          <a:ext cx="10160000" cy="2791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87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9462013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Index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Requirement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31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Correct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the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values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in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the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thread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and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keep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the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consistencies in the given producer and consumer program.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341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Correct the given code for producer and consumer program so that it works with single producer and single consumer.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36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Enhance the given producer and consumer program to support multiple consumers.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830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4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Make consumer threads to gather some statistics of the given text in the file.</a:t>
                      </a:r>
                    </a:p>
                    <a:p>
                      <a:pPr marL="342900" indent="-342900" algn="l" latinLnBrk="1">
                        <a:buFont typeface="+mj-lt"/>
                        <a:buAutoNum type="alphaLcPeriod"/>
                      </a:pPr>
                      <a:r>
                        <a:rPr lang="en-US" altLang="ko-KR" sz="1600" dirty="0">
                          <a:latin typeface="+mn-lt"/>
                        </a:rPr>
                        <a:t>Count the number of each alphabet character in the line.</a:t>
                      </a:r>
                    </a:p>
                    <a:p>
                      <a:pPr marL="342900" indent="-342900" algn="l" latinLnBrk="1">
                        <a:buFont typeface="+mj-lt"/>
                        <a:buAutoNum type="alphaLcPeriod"/>
                      </a:pPr>
                      <a:r>
                        <a:rPr lang="en-US" altLang="ko-KR" sz="1600" dirty="0">
                          <a:latin typeface="+mn-lt"/>
                        </a:rPr>
                        <a:t>At the end of the execution, the program should print out the statistic of the entire text.</a:t>
                      </a:r>
                    </a:p>
                    <a:p>
                      <a:pPr marL="342900" indent="-342900" algn="l" latinLnBrk="1">
                        <a:buFont typeface="+mj-lt"/>
                        <a:buAutoNum type="alphaLcPeriod"/>
                      </a:pPr>
                      <a:r>
                        <a:rPr lang="en-US" altLang="ko-KR" sz="1600" dirty="0">
                          <a:latin typeface="+mn-lt"/>
                        </a:rPr>
                        <a:t>Reach to the fastest execution and maximize </a:t>
                      </a:r>
                      <a:r>
                        <a:rPr lang="en-US" altLang="ko-KR" sz="1600">
                          <a:latin typeface="+mn-lt"/>
                        </a:rPr>
                        <a:t>the concurrency.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111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276</cp:revision>
  <dcterms:created xsi:type="dcterms:W3CDTF">2022-04-01T04:38:16Z</dcterms:created>
  <dcterms:modified xsi:type="dcterms:W3CDTF">2022-09-08T01:18:11Z</dcterms:modified>
</cp:coreProperties>
</file>