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16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8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9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48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8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6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18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59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51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91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7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3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5EC44-C5A7-40BF-BD7F-980CC5279D1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52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남자 옆모습 단색으로 채워진">
            <a:extLst>
              <a:ext uri="{FF2B5EF4-FFF2-40B4-BE49-F238E27FC236}">
                <a16:creationId xmlns:a16="http://schemas.microsoft.com/office/drawing/2014/main" id="{6467716C-5326-C82E-A3C0-9EB72F4E7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1410" y="446176"/>
            <a:ext cx="914400" cy="914400"/>
          </a:xfrm>
          <a:prstGeom prst="rect">
            <a:avLst/>
          </a:prstGeom>
        </p:spPr>
      </p:pic>
      <p:pic>
        <p:nvPicPr>
          <p:cNvPr id="8" name="그래픽 7" descr="남자 옆모습 윤곽선">
            <a:extLst>
              <a:ext uri="{FF2B5EF4-FFF2-40B4-BE49-F238E27FC236}">
                <a16:creationId xmlns:a16="http://schemas.microsoft.com/office/drawing/2014/main" id="{BB45EE7F-583B-39E7-1F89-4424FC86E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5570" y="446176"/>
            <a:ext cx="914400" cy="914400"/>
          </a:xfrm>
          <a:prstGeom prst="rect">
            <a:avLst/>
          </a:prstGeom>
        </p:spPr>
      </p:pic>
      <p:pic>
        <p:nvPicPr>
          <p:cNvPr id="10" name="그래픽 9" descr="은행 수표  윤곽선">
            <a:extLst>
              <a:ext uri="{FF2B5EF4-FFF2-40B4-BE49-F238E27FC236}">
                <a16:creationId xmlns:a16="http://schemas.microsoft.com/office/drawing/2014/main" id="{0105B8C2-C9DE-1AF6-DAA3-A8356EA58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73140" y="618986"/>
            <a:ext cx="914400" cy="914400"/>
          </a:xfrm>
          <a:prstGeom prst="rect">
            <a:avLst/>
          </a:prstGeom>
        </p:spPr>
      </p:pic>
      <p:pic>
        <p:nvPicPr>
          <p:cNvPr id="11" name="그래픽 10" descr="은행 수표  윤곽선">
            <a:extLst>
              <a:ext uri="{FF2B5EF4-FFF2-40B4-BE49-F238E27FC236}">
                <a16:creationId xmlns:a16="http://schemas.microsoft.com/office/drawing/2014/main" id="{48AFEC6F-8A11-9FB5-4687-B8FBF3C107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70600" y="958621"/>
            <a:ext cx="914400" cy="914400"/>
          </a:xfrm>
          <a:prstGeom prst="rect">
            <a:avLst/>
          </a:prstGeom>
        </p:spPr>
      </p:pic>
      <p:pic>
        <p:nvPicPr>
          <p:cNvPr id="14" name="그래픽 13" descr="은행 수표  윤곽선">
            <a:extLst>
              <a:ext uri="{FF2B5EF4-FFF2-40B4-BE49-F238E27FC236}">
                <a16:creationId xmlns:a16="http://schemas.microsoft.com/office/drawing/2014/main" id="{9AEF615D-9937-CD5B-63F1-B6DDFCF4A9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8060" y="3252523"/>
            <a:ext cx="914400" cy="914400"/>
          </a:xfrm>
          <a:prstGeom prst="rect">
            <a:avLst/>
          </a:prstGeom>
        </p:spPr>
      </p:pic>
      <p:pic>
        <p:nvPicPr>
          <p:cNvPr id="16" name="그래픽 15" descr="은행 수표  윤곽선">
            <a:extLst>
              <a:ext uri="{FF2B5EF4-FFF2-40B4-BE49-F238E27FC236}">
                <a16:creationId xmlns:a16="http://schemas.microsoft.com/office/drawing/2014/main" id="{1EA6133E-A8E0-6E14-D0F7-EBF62CF846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8060" y="3598139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85A33C-1331-5C63-E372-53E3F4D65B67}"/>
              </a:ext>
            </a:extLst>
          </p:cNvPr>
          <p:cNvSpPr txBox="1"/>
          <p:nvPr/>
        </p:nvSpPr>
        <p:spPr>
          <a:xfrm>
            <a:off x="6390640" y="1966875"/>
            <a:ext cx="27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.</a:t>
            </a:r>
          </a:p>
          <a:p>
            <a:r>
              <a:rPr lang="en-US" altLang="ko-KR" sz="2400" b="1" dirty="0"/>
              <a:t>.</a:t>
            </a:r>
          </a:p>
          <a:p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23" name="그래픽 22" descr="남자 옆모습 윤곽선">
            <a:extLst>
              <a:ext uri="{FF2B5EF4-FFF2-40B4-BE49-F238E27FC236}">
                <a16:creationId xmlns:a16="http://schemas.microsoft.com/office/drawing/2014/main" id="{B53C0203-F428-A0D6-DD0C-2AA2EEA02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5570" y="1246276"/>
            <a:ext cx="914400" cy="914400"/>
          </a:xfrm>
          <a:prstGeom prst="rect">
            <a:avLst/>
          </a:prstGeom>
        </p:spPr>
      </p:pic>
      <p:pic>
        <p:nvPicPr>
          <p:cNvPr id="24" name="그래픽 23" descr="남자 옆모습 윤곽선">
            <a:extLst>
              <a:ext uri="{FF2B5EF4-FFF2-40B4-BE49-F238E27FC236}">
                <a16:creationId xmlns:a16="http://schemas.microsoft.com/office/drawing/2014/main" id="{35C61BA2-E51B-8757-A78C-11CD6920B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5570" y="3821024"/>
            <a:ext cx="914400" cy="914400"/>
          </a:xfrm>
          <a:prstGeom prst="rect">
            <a:avLst/>
          </a:prstGeom>
        </p:spPr>
      </p:pic>
      <p:pic>
        <p:nvPicPr>
          <p:cNvPr id="25" name="그래픽 24" descr="남자 옆모습 윤곽선">
            <a:extLst>
              <a:ext uri="{FF2B5EF4-FFF2-40B4-BE49-F238E27FC236}">
                <a16:creationId xmlns:a16="http://schemas.microsoft.com/office/drawing/2014/main" id="{266129A6-192E-24E5-1948-A019850AD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5570" y="3020924"/>
            <a:ext cx="914400" cy="914400"/>
          </a:xfrm>
          <a:prstGeom prst="rect">
            <a:avLst/>
          </a:prstGeom>
        </p:spPr>
      </p:pic>
      <p:pic>
        <p:nvPicPr>
          <p:cNvPr id="26" name="그래픽 25" descr="남자 옆모습 단색으로 채워진">
            <a:extLst>
              <a:ext uri="{FF2B5EF4-FFF2-40B4-BE49-F238E27FC236}">
                <a16:creationId xmlns:a16="http://schemas.microsoft.com/office/drawing/2014/main" id="{7A29482A-42EA-BD0B-A256-2CB11B612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1410" y="1246276"/>
            <a:ext cx="914400" cy="914400"/>
          </a:xfrm>
          <a:prstGeom prst="rect">
            <a:avLst/>
          </a:prstGeom>
        </p:spPr>
      </p:pic>
      <p:pic>
        <p:nvPicPr>
          <p:cNvPr id="28" name="그래픽 27" descr="남자 옆모습 단색으로 채워진">
            <a:extLst>
              <a:ext uri="{FF2B5EF4-FFF2-40B4-BE49-F238E27FC236}">
                <a16:creationId xmlns:a16="http://schemas.microsoft.com/office/drawing/2014/main" id="{2FF39B1E-0E2A-1AA7-A6FA-079E6BB53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1410" y="3020924"/>
            <a:ext cx="914400" cy="914400"/>
          </a:xfrm>
          <a:prstGeom prst="rect">
            <a:avLst/>
          </a:prstGeom>
        </p:spPr>
      </p:pic>
      <p:pic>
        <p:nvPicPr>
          <p:cNvPr id="29" name="그래픽 28" descr="남자 옆모습 단색으로 채워진">
            <a:extLst>
              <a:ext uri="{FF2B5EF4-FFF2-40B4-BE49-F238E27FC236}">
                <a16:creationId xmlns:a16="http://schemas.microsoft.com/office/drawing/2014/main" id="{2ED402B9-29C7-75DE-E0EE-0F0A33BF0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1410" y="3821024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342C49-196E-9E24-245A-DB7C28E60CAE}"/>
              </a:ext>
            </a:extLst>
          </p:cNvPr>
          <p:cNvSpPr txBox="1"/>
          <p:nvPr/>
        </p:nvSpPr>
        <p:spPr>
          <a:xfrm>
            <a:off x="3849370" y="473542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Producer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C331BD-9C82-1317-BBE9-D2FEA054A326}"/>
              </a:ext>
            </a:extLst>
          </p:cNvPr>
          <p:cNvSpPr txBox="1"/>
          <p:nvPr/>
        </p:nvSpPr>
        <p:spPr>
          <a:xfrm>
            <a:off x="8623936" y="4735424"/>
            <a:ext cx="114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Consumer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1B9A75-1AB0-2637-7FFE-6012108A7A50}"/>
              </a:ext>
            </a:extLst>
          </p:cNvPr>
          <p:cNvSpPr txBox="1"/>
          <p:nvPr/>
        </p:nvSpPr>
        <p:spPr>
          <a:xfrm>
            <a:off x="5766753" y="4738828"/>
            <a:ext cx="151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Shared Buffer</a:t>
            </a:r>
            <a:endParaRPr lang="ko-KR" altLang="en-US" b="1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11C074E-F756-E85C-0943-18D3FCABA49E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839970" y="903376"/>
            <a:ext cx="1233170" cy="17281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767245B-1F1F-DF7D-A603-5DD309D31403}"/>
              </a:ext>
            </a:extLst>
          </p:cNvPr>
          <p:cNvCxnSpPr>
            <a:cxnSpLocks/>
            <a:stCxn id="23" idx="3"/>
            <a:endCxn id="11" idx="1"/>
          </p:cNvCxnSpPr>
          <p:nvPr/>
        </p:nvCxnSpPr>
        <p:spPr>
          <a:xfrm flipV="1">
            <a:off x="4839970" y="1415821"/>
            <a:ext cx="1230630" cy="2876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EB0029E-F754-BD5D-7C9F-A7F3C41B4E70}"/>
              </a:ext>
            </a:extLst>
          </p:cNvPr>
          <p:cNvSpPr txBox="1"/>
          <p:nvPr/>
        </p:nvSpPr>
        <p:spPr>
          <a:xfrm>
            <a:off x="4245610" y="2097594"/>
            <a:ext cx="27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</a:t>
            </a:r>
          </a:p>
          <a:p>
            <a:r>
              <a:rPr lang="en-US" altLang="ko-KR" b="1" dirty="0"/>
              <a:t>.</a:t>
            </a:r>
          </a:p>
          <a:p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AF344B-FA1C-FEEC-8D19-7D205B404607}"/>
              </a:ext>
            </a:extLst>
          </p:cNvPr>
          <p:cNvSpPr txBox="1"/>
          <p:nvPr/>
        </p:nvSpPr>
        <p:spPr>
          <a:xfrm>
            <a:off x="9061450" y="2129135"/>
            <a:ext cx="27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</a:t>
            </a:r>
          </a:p>
          <a:p>
            <a:r>
              <a:rPr lang="en-US" altLang="ko-KR" b="1" dirty="0"/>
              <a:t>.</a:t>
            </a:r>
          </a:p>
          <a:p>
            <a:r>
              <a:rPr lang="en-US" altLang="ko-KR" b="1" dirty="0"/>
              <a:t>.</a:t>
            </a:r>
            <a:endParaRPr lang="ko-KR" altLang="en-US" b="1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C93EF67-1FD5-1FCD-BA7C-B40858861803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>
            <a:off x="4839970" y="3478124"/>
            <a:ext cx="1228090" cy="23159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095A3AE-224F-888D-A752-1FFEAFCF69C1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4839970" y="4055339"/>
            <a:ext cx="1228090" cy="22288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F98D720-E9C9-1B31-7A54-35B3254D7C40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flipH="1">
            <a:off x="6987540" y="903376"/>
            <a:ext cx="1753870" cy="1728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DDF488B-2C4B-D24C-54FC-85801BB2F005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6985000" y="903376"/>
            <a:ext cx="1756410" cy="51244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3A3BD4A-8B8E-6DC0-12DB-A9FE7BD362E2}"/>
              </a:ext>
            </a:extLst>
          </p:cNvPr>
          <p:cNvCxnSpPr>
            <a:cxnSpLocks/>
            <a:stCxn id="6" idx="1"/>
            <a:endCxn id="14" idx="3"/>
          </p:cNvCxnSpPr>
          <p:nvPr/>
        </p:nvCxnSpPr>
        <p:spPr>
          <a:xfrm flipH="1">
            <a:off x="6982460" y="903376"/>
            <a:ext cx="1758950" cy="280634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74C1744-3ECF-41A9-9CFB-22BD96824A6F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6982460" y="903376"/>
            <a:ext cx="1758950" cy="315196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C80248-2B0A-6F92-C1D1-439911E193FD}"/>
              </a:ext>
            </a:extLst>
          </p:cNvPr>
          <p:cNvCxnSpPr>
            <a:cxnSpLocks/>
            <a:stCxn id="26" idx="1"/>
            <a:endCxn id="10" idx="3"/>
          </p:cNvCxnSpPr>
          <p:nvPr/>
        </p:nvCxnSpPr>
        <p:spPr>
          <a:xfrm flipH="1" flipV="1">
            <a:off x="6987540" y="1076186"/>
            <a:ext cx="1753870" cy="62729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3EEE7F2-28C1-5098-6C3E-251E49831144}"/>
              </a:ext>
            </a:extLst>
          </p:cNvPr>
          <p:cNvCxnSpPr>
            <a:cxnSpLocks/>
            <a:stCxn id="26" idx="1"/>
            <a:endCxn id="11" idx="3"/>
          </p:cNvCxnSpPr>
          <p:nvPr/>
        </p:nvCxnSpPr>
        <p:spPr>
          <a:xfrm flipH="1" flipV="1">
            <a:off x="6985000" y="1415821"/>
            <a:ext cx="1756410" cy="2876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888E6F5-0D03-23E7-7203-27F0721C2C2E}"/>
              </a:ext>
            </a:extLst>
          </p:cNvPr>
          <p:cNvCxnSpPr>
            <a:cxnSpLocks/>
            <a:stCxn id="26" idx="1"/>
            <a:endCxn id="14" idx="3"/>
          </p:cNvCxnSpPr>
          <p:nvPr/>
        </p:nvCxnSpPr>
        <p:spPr>
          <a:xfrm flipH="1">
            <a:off x="6982460" y="1703476"/>
            <a:ext cx="1758950" cy="200624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F5A9922-194A-7C56-16EF-69623DCEC7AA}"/>
              </a:ext>
            </a:extLst>
          </p:cNvPr>
          <p:cNvCxnSpPr>
            <a:cxnSpLocks/>
            <a:stCxn id="26" idx="1"/>
            <a:endCxn id="16" idx="3"/>
          </p:cNvCxnSpPr>
          <p:nvPr/>
        </p:nvCxnSpPr>
        <p:spPr>
          <a:xfrm flipH="1">
            <a:off x="6982460" y="1703476"/>
            <a:ext cx="1758950" cy="235186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196BEA8-273F-3956-04B7-2CF068657B9D}"/>
              </a:ext>
            </a:extLst>
          </p:cNvPr>
          <p:cNvCxnSpPr>
            <a:cxnSpLocks/>
            <a:stCxn id="28" idx="1"/>
            <a:endCxn id="10" idx="3"/>
          </p:cNvCxnSpPr>
          <p:nvPr/>
        </p:nvCxnSpPr>
        <p:spPr>
          <a:xfrm flipH="1" flipV="1">
            <a:off x="6987540" y="1076186"/>
            <a:ext cx="1753870" cy="240193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D628EDC-F566-B92F-89A1-13D519D180DD}"/>
              </a:ext>
            </a:extLst>
          </p:cNvPr>
          <p:cNvCxnSpPr>
            <a:cxnSpLocks/>
            <a:stCxn id="28" idx="1"/>
            <a:endCxn id="11" idx="3"/>
          </p:cNvCxnSpPr>
          <p:nvPr/>
        </p:nvCxnSpPr>
        <p:spPr>
          <a:xfrm flipH="1" flipV="1">
            <a:off x="6985000" y="1415821"/>
            <a:ext cx="1756410" cy="206230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E03E316-0077-B1F2-13A3-BE1D01A3BA32}"/>
              </a:ext>
            </a:extLst>
          </p:cNvPr>
          <p:cNvCxnSpPr>
            <a:cxnSpLocks/>
            <a:stCxn id="28" idx="1"/>
            <a:endCxn id="14" idx="3"/>
          </p:cNvCxnSpPr>
          <p:nvPr/>
        </p:nvCxnSpPr>
        <p:spPr>
          <a:xfrm flipH="1">
            <a:off x="6982460" y="3478124"/>
            <a:ext cx="1758950" cy="23159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AF04317-57C9-024B-C53A-79D77828EEEE}"/>
              </a:ext>
            </a:extLst>
          </p:cNvPr>
          <p:cNvCxnSpPr>
            <a:cxnSpLocks/>
            <a:stCxn id="28" idx="1"/>
            <a:endCxn id="16" idx="3"/>
          </p:cNvCxnSpPr>
          <p:nvPr/>
        </p:nvCxnSpPr>
        <p:spPr>
          <a:xfrm flipH="1">
            <a:off x="6982460" y="3478124"/>
            <a:ext cx="1758950" cy="57721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2177FA6-5788-4636-440E-4F492FFDB2C0}"/>
              </a:ext>
            </a:extLst>
          </p:cNvPr>
          <p:cNvCxnSpPr>
            <a:cxnSpLocks/>
            <a:stCxn id="29" idx="1"/>
            <a:endCxn id="10" idx="3"/>
          </p:cNvCxnSpPr>
          <p:nvPr/>
        </p:nvCxnSpPr>
        <p:spPr>
          <a:xfrm flipH="1" flipV="1">
            <a:off x="6987540" y="1076186"/>
            <a:ext cx="1753870" cy="320203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DA33ACF-7893-452C-798D-A0CB85E4AB32}"/>
              </a:ext>
            </a:extLst>
          </p:cNvPr>
          <p:cNvCxnSpPr>
            <a:cxnSpLocks/>
            <a:stCxn id="29" idx="1"/>
            <a:endCxn id="11" idx="3"/>
          </p:cNvCxnSpPr>
          <p:nvPr/>
        </p:nvCxnSpPr>
        <p:spPr>
          <a:xfrm flipH="1" flipV="1">
            <a:off x="6985000" y="1415821"/>
            <a:ext cx="1756410" cy="286240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22FC272-AB1D-50D8-E876-D723A7877152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flipH="1" flipV="1">
            <a:off x="6982460" y="3709723"/>
            <a:ext cx="1758950" cy="56850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9E35356-EE19-074F-A4B8-2B267942F387}"/>
              </a:ext>
            </a:extLst>
          </p:cNvPr>
          <p:cNvCxnSpPr>
            <a:cxnSpLocks/>
            <a:stCxn id="29" idx="1"/>
            <a:endCxn id="16" idx="3"/>
          </p:cNvCxnSpPr>
          <p:nvPr/>
        </p:nvCxnSpPr>
        <p:spPr>
          <a:xfrm flipH="1" flipV="1">
            <a:off x="6982460" y="4055339"/>
            <a:ext cx="1758950" cy="2228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래픽 4" descr="용지 윤곽선">
            <a:extLst>
              <a:ext uri="{FF2B5EF4-FFF2-40B4-BE49-F238E27FC236}">
                <a16:creationId xmlns:a16="http://schemas.microsoft.com/office/drawing/2014/main" id="{5E09F8CC-4F6B-086A-DFAE-546F9B0A00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0886" y="444271"/>
            <a:ext cx="914400" cy="914400"/>
          </a:xfrm>
          <a:prstGeom prst="rect">
            <a:avLst/>
          </a:prstGeom>
        </p:spPr>
      </p:pic>
      <p:pic>
        <p:nvPicPr>
          <p:cNvPr id="7" name="그래픽 6" descr="용지 윤곽선">
            <a:extLst>
              <a:ext uri="{FF2B5EF4-FFF2-40B4-BE49-F238E27FC236}">
                <a16:creationId xmlns:a16="http://schemas.microsoft.com/office/drawing/2014/main" id="{0B9720B4-3E21-B7D2-0D2E-4AA23D67B6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2156" y="1244371"/>
            <a:ext cx="914400" cy="914400"/>
          </a:xfrm>
          <a:prstGeom prst="rect">
            <a:avLst/>
          </a:prstGeom>
        </p:spPr>
      </p:pic>
      <p:pic>
        <p:nvPicPr>
          <p:cNvPr id="13" name="그래픽 12" descr="용지 윤곽선">
            <a:extLst>
              <a:ext uri="{FF2B5EF4-FFF2-40B4-BE49-F238E27FC236}">
                <a16:creationId xmlns:a16="http://schemas.microsoft.com/office/drawing/2014/main" id="{4F58B3D8-51E8-C7A6-2125-A5FCC99061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0886" y="3021846"/>
            <a:ext cx="914400" cy="914400"/>
          </a:xfrm>
          <a:prstGeom prst="rect">
            <a:avLst/>
          </a:prstGeom>
        </p:spPr>
      </p:pic>
      <p:pic>
        <p:nvPicPr>
          <p:cNvPr id="15" name="그래픽 14" descr="용지 윤곽선">
            <a:extLst>
              <a:ext uri="{FF2B5EF4-FFF2-40B4-BE49-F238E27FC236}">
                <a16:creationId xmlns:a16="http://schemas.microsoft.com/office/drawing/2014/main" id="{8759531B-44BF-8AB8-CBAA-65063DEE61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2156" y="3821946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78E281-F22C-7FF5-5F2C-2C2C1971B94D}"/>
              </a:ext>
            </a:extLst>
          </p:cNvPr>
          <p:cNvSpPr txBox="1"/>
          <p:nvPr/>
        </p:nvSpPr>
        <p:spPr>
          <a:xfrm>
            <a:off x="2322513" y="2103469"/>
            <a:ext cx="27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</a:t>
            </a:r>
          </a:p>
          <a:p>
            <a:r>
              <a:rPr lang="en-US" altLang="ko-KR" b="1" dirty="0"/>
              <a:t>.</a:t>
            </a:r>
          </a:p>
          <a:p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6C8FC-C788-807B-8311-DFE77F06283F}"/>
              </a:ext>
            </a:extLst>
          </p:cNvPr>
          <p:cNvSpPr txBox="1"/>
          <p:nvPr/>
        </p:nvSpPr>
        <p:spPr>
          <a:xfrm>
            <a:off x="1699579" y="4729303"/>
            <a:ext cx="151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File Describer</a:t>
            </a:r>
            <a:endParaRPr lang="ko-KR" altLang="en-US" b="1" dirty="0"/>
          </a:p>
        </p:txBody>
      </p:sp>
      <p:pic>
        <p:nvPicPr>
          <p:cNvPr id="27" name="그래픽 26" descr="문서 윤곽선">
            <a:extLst>
              <a:ext uri="{FF2B5EF4-FFF2-40B4-BE49-F238E27FC236}">
                <a16:creationId xmlns:a16="http://schemas.microsoft.com/office/drawing/2014/main" id="{80AD64D8-1FFD-A085-921A-A24F325DDB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8143" y="2220005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184D89B-2083-982C-62F9-B0C474BD44B2}"/>
              </a:ext>
            </a:extLst>
          </p:cNvPr>
          <p:cNvSpPr txBox="1"/>
          <p:nvPr/>
        </p:nvSpPr>
        <p:spPr>
          <a:xfrm>
            <a:off x="559754" y="3167204"/>
            <a:ext cx="55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File</a:t>
            </a:r>
            <a:endParaRPr lang="ko-KR" altLang="en-US" b="1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7B5C097-7998-FADD-8D66-50D3B7C905E4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915286" y="901471"/>
            <a:ext cx="1010284" cy="190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A5D180B-E5BC-A07E-4D13-C80205C41C23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2916556" y="1701571"/>
            <a:ext cx="1009014" cy="190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2C5D873-1AA9-5FE4-F442-CF35C36413AE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 flipV="1">
            <a:off x="2915286" y="3478124"/>
            <a:ext cx="1010284" cy="92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ECCAD3B-9D47-A053-F2BC-56EC55570E8C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 flipV="1">
            <a:off x="2916556" y="4278224"/>
            <a:ext cx="1009014" cy="92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550CFCD-7C1C-1D94-5E5F-B1E21D575268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 flipV="1">
            <a:off x="1292543" y="901471"/>
            <a:ext cx="708343" cy="177573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8AED5E5-B49F-3635-CB9E-1F3F7469954C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1292543" y="1701571"/>
            <a:ext cx="709613" cy="97563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E2188C5-0991-E275-546D-463924DE412B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>
            <a:off x="1292543" y="2677205"/>
            <a:ext cx="708343" cy="80184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4F4DE86-62B6-0675-7F99-D3E28BFDAC0E}"/>
              </a:ext>
            </a:extLst>
          </p:cNvPr>
          <p:cNvCxnSpPr>
            <a:cxnSpLocks/>
            <a:stCxn id="27" idx="3"/>
            <a:endCxn id="15" idx="1"/>
          </p:cNvCxnSpPr>
          <p:nvPr/>
        </p:nvCxnSpPr>
        <p:spPr>
          <a:xfrm>
            <a:off x="1292543" y="2677205"/>
            <a:ext cx="709613" cy="160194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60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</TotalTime>
  <Words>19</Words>
  <Application>Microsoft Office PowerPoint</Application>
  <PresentationFormat>사용자 지정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CHANGYOON</dc:creator>
  <cp:lastModifiedBy>LEE CHANGYOON</cp:lastModifiedBy>
  <cp:revision>298</cp:revision>
  <dcterms:created xsi:type="dcterms:W3CDTF">2022-04-01T04:38:16Z</dcterms:created>
  <dcterms:modified xsi:type="dcterms:W3CDTF">2022-10-28T12:55:14Z</dcterms:modified>
</cp:coreProperties>
</file>