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5000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62760"/>
            <a:ext cx="4857750" cy="353718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336352"/>
            <a:ext cx="4286250" cy="245298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40926"/>
            <a:ext cx="1232297" cy="86101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40926"/>
            <a:ext cx="3625453" cy="86101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532947"/>
            <a:ext cx="4929188" cy="422627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799207"/>
            <a:ext cx="4929188" cy="2222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40928"/>
            <a:ext cx="4929188" cy="19637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490612"/>
            <a:ext cx="2417713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711222"/>
            <a:ext cx="2417713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490612"/>
            <a:ext cx="2429619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711222"/>
            <a:ext cx="2429619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462854"/>
            <a:ext cx="2893219" cy="722018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462854"/>
            <a:ext cx="2893219" cy="722018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40928"/>
            <a:ext cx="4929188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704629"/>
            <a:ext cx="4929188" cy="644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9416817"/>
            <a:ext cx="1928813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9883"/>
              </p:ext>
            </p:extLst>
          </p:nvPr>
        </p:nvGraphicFramePr>
        <p:xfrm>
          <a:off x="0" y="0"/>
          <a:ext cx="5715001" cy="2473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3854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1209639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3951508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Modules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Functions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Definition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2085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Read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readLine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to read a line from the command into the buffer.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splitLine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to split a line into the consistent commands.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20859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Func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numBuiltin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that returns the number of implemented built-in commands.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LHTENTRY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SiSH_Launch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Functions to create the child process and run the commands.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15249141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FwdA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SiSH_Exec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to execute the command from the terminal.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557924150"/>
                  </a:ext>
                </a:extLst>
              </a:tr>
              <a:tr h="17842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FwdB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readConfig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that read and parse the context from the configuration file.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02413654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PCWrite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SiSH_Interact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that become active when the Simple Shell is called interactively.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495436593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IFIDWrite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SiSH_Script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that become active when the Simple Shell is called with a script as an argument.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753924622"/>
                  </a:ext>
                </a:extLst>
              </a:tr>
              <a:tr h="2085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Built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SiSH_cd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to operate the change directory command.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680872045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IDEX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SiSH_exit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Function to operate the quit command.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78552540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Main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HU_Init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Main function of the Simple </a:t>
                      </a:r>
                      <a:r>
                        <a:rPr lang="en-US" altLang="ko-KR" sz="800">
                          <a:latin typeface="+mn-lt"/>
                        </a:rPr>
                        <a:t>Shell program.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9972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</TotalTime>
  <Words>148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299</cp:revision>
  <dcterms:created xsi:type="dcterms:W3CDTF">2022-04-01T04:38:16Z</dcterms:created>
  <dcterms:modified xsi:type="dcterms:W3CDTF">2022-09-01T08:41:47Z</dcterms:modified>
</cp:coreProperties>
</file>