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715000" cy="101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126" y="-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662760"/>
            <a:ext cx="4857750" cy="3537185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5336352"/>
            <a:ext cx="4286250" cy="2452981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9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7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540926"/>
            <a:ext cx="1232297" cy="86101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540926"/>
            <a:ext cx="3625453" cy="86101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2532947"/>
            <a:ext cx="4929188" cy="4226277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6799207"/>
            <a:ext cx="4929188" cy="2222499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2704629"/>
            <a:ext cx="2428875" cy="6446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2704629"/>
            <a:ext cx="2428875" cy="6446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6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540928"/>
            <a:ext cx="4929188" cy="19637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2490612"/>
            <a:ext cx="2417713" cy="122061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3711222"/>
            <a:ext cx="2417713" cy="54586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2490612"/>
            <a:ext cx="2429619" cy="122061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3711222"/>
            <a:ext cx="2429619" cy="54586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7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77333"/>
            <a:ext cx="1843236" cy="2370667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1462854"/>
            <a:ext cx="2893219" cy="7220185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3048000"/>
            <a:ext cx="1843236" cy="564679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77333"/>
            <a:ext cx="1843236" cy="2370667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1462854"/>
            <a:ext cx="2893219" cy="7220185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3048000"/>
            <a:ext cx="1843236" cy="564679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540928"/>
            <a:ext cx="4929188" cy="196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2704629"/>
            <a:ext cx="4929188" cy="644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9416817"/>
            <a:ext cx="1285875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EC44-C5A7-40BF-BD7F-980CC5279D14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9416817"/>
            <a:ext cx="1928813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9416817"/>
            <a:ext cx="1285875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1500" rtl="0" eaLnBrk="1" latinLnBrk="1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EEA4B70-62DC-4939-8187-59942C02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18628"/>
              </p:ext>
            </p:extLst>
          </p:nvPr>
        </p:nvGraphicFramePr>
        <p:xfrm>
          <a:off x="0" y="2245837"/>
          <a:ext cx="5355220" cy="834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6795">
                  <a:extLst>
                    <a:ext uri="{9D8B030D-6E8A-4147-A177-3AD203B41FA5}">
                      <a16:colId xmlns:a16="http://schemas.microsoft.com/office/drawing/2014/main" val="982842542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1596198626"/>
                    </a:ext>
                  </a:extLst>
                </a:gridCol>
                <a:gridCol w="3777880">
                  <a:extLst>
                    <a:ext uri="{9D8B030D-6E8A-4147-A177-3AD203B41FA5}">
                      <a16:colId xmlns:a16="http://schemas.microsoft.com/office/drawing/2014/main" val="3020275239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Variables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lt"/>
                        </a:rPr>
                        <a:t>Data Type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Definition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29909543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ASCII_SIZE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256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Size of the total number of ASCII characters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833427058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BUFFER_SIZE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The size of the shared buffer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69396113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MAX_STRING-LENFTG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Maximum length of the single word that the word count program will read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28856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1303</TotalTime>
  <Words>43</Words>
  <Application>Microsoft Office PowerPoint</Application>
  <PresentationFormat>사용자 지정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CHANGYOON</dc:creator>
  <cp:lastModifiedBy>DKU</cp:lastModifiedBy>
  <cp:revision>274</cp:revision>
  <dcterms:created xsi:type="dcterms:W3CDTF">2022-04-01T04:38:16Z</dcterms:created>
  <dcterms:modified xsi:type="dcterms:W3CDTF">2022-09-08T05:37:34Z</dcterms:modified>
</cp:coreProperties>
</file>