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4" r:id="rId2"/>
    <p:sldId id="295" r:id="rId3"/>
    <p:sldId id="296" r:id="rId4"/>
    <p:sldId id="29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D1CF"/>
    <a:srgbClr val="AF9F96"/>
    <a:srgbClr val="FF4B4B"/>
    <a:srgbClr val="A46542"/>
    <a:srgbClr val="5E3A26"/>
    <a:srgbClr val="FF6600"/>
    <a:srgbClr val="FF517C"/>
    <a:srgbClr val="A19C8F"/>
    <a:srgbClr val="F7AD34"/>
    <a:srgbClr val="FBC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24" autoAdjust="0"/>
    <p:restoredTop sz="96429" autoAdjust="0"/>
  </p:normalViewPr>
  <p:slideViewPr>
    <p:cSldViewPr snapToGrid="0">
      <p:cViewPr varScale="1">
        <p:scale>
          <a:sx n="57" d="100"/>
          <a:sy n="57" d="100"/>
        </p:scale>
        <p:origin x="-394" y="-8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2262" y="1533083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Programming Rule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0699" y="3314360"/>
            <a:ext cx="10515600" cy="205320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 smtClean="0"/>
              <a:t>Dept. of Mobile System Eng.</a:t>
            </a:r>
          </a:p>
          <a:p>
            <a:pPr marL="0" indent="0" algn="ctr">
              <a:buNone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Lee Chang Yoon</a:t>
            </a:r>
          </a:p>
          <a:p>
            <a:pPr marL="0" indent="0" algn="ctr">
              <a:buNone/>
            </a:pPr>
            <a:r>
              <a:rPr lang="en-US" altLang="ko-KR" dirty="0" smtClean="0"/>
              <a:t>32183641</a:t>
            </a:r>
          </a:p>
        </p:txBody>
      </p:sp>
    </p:spTree>
    <p:extLst>
      <p:ext uri="{BB962C8B-B14F-4D97-AF65-F5344CB8AC3E}">
        <p14:creationId xmlns:p14="http://schemas.microsoft.com/office/powerpoint/2010/main" val="30629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0942" y="1873042"/>
            <a:ext cx="113267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Don't </a:t>
            </a:r>
            <a:r>
              <a:rPr lang="en-US" altLang="ko-KR" sz="2800" dirty="0"/>
              <a:t>run the snake into the wall, or his own tail: you die. </a:t>
            </a:r>
            <a:endParaRPr lang="en-US" altLang="ko-KR" sz="2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Use </a:t>
            </a:r>
            <a:r>
              <a:rPr lang="en-US" altLang="ko-KR" sz="2800" dirty="0"/>
              <a:t>your cursor keys: up, left, right, and down. </a:t>
            </a:r>
            <a:endParaRPr lang="en-US" altLang="ko-KR" sz="2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Keyboard </a:t>
            </a:r>
            <a:r>
              <a:rPr lang="en-US" altLang="ko-KR" sz="2800" dirty="0"/>
              <a:t>"P" may also be used for "Play" and "Pause" </a:t>
            </a:r>
            <a:endParaRPr lang="en-US" altLang="ko-KR" sz="2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Eat </a:t>
            </a:r>
            <a:r>
              <a:rPr lang="en-US" altLang="ko-KR" sz="2800" dirty="0"/>
              <a:t>the foods to gain </a:t>
            </a:r>
            <a:r>
              <a:rPr lang="en-US" altLang="ko-KR" sz="2800" dirty="0" smtClean="0"/>
              <a:t>points and its </a:t>
            </a:r>
            <a:r>
              <a:rPr lang="en-US" altLang="ko-KR" sz="2800" dirty="0"/>
              <a:t>length</a:t>
            </a:r>
          </a:p>
          <a:p>
            <a:r>
              <a:rPr lang="en-US" altLang="ko-KR" sz="2800" dirty="0" smtClean="0"/>
              <a:t>Please find more rules as much as you can</a:t>
            </a:r>
            <a:r>
              <a:rPr lang="en-US" altLang="ko-KR" sz="2800" dirty="0"/>
              <a:t>?</a:t>
            </a:r>
          </a:p>
          <a:p>
            <a:r>
              <a:rPr lang="en-US" altLang="ko-KR" sz="2800" dirty="0"/>
              <a:t>(</a:t>
            </a:r>
            <a:r>
              <a:rPr lang="en-US" altLang="ko-KR" sz="2800" dirty="0" smtClean="0"/>
              <a:t>By either </a:t>
            </a:r>
            <a:r>
              <a:rPr lang="en-US" altLang="ko-KR" sz="2800" dirty="0"/>
              <a:t>playing the game or read the source code would be fine.)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942" y="575205"/>
            <a:ext cx="1932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Rules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74560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855399"/>
            <a:ext cx="7742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Rules – by addition (HW)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153258"/>
            <a:ext cx="112972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b="1" dirty="0" smtClean="0"/>
              <a:t>Finding Rules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Rule 1: If snake hits the food, the speed gets faster -&gt; original speed is 100, and it decreases -3 each.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Rule 2: If ‘S’ is inputted, the status shows up.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Rule 3: 180 degree rotation is not allowed.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826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203" y="516185"/>
            <a:ext cx="11557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Make more fun by using your own rules?</a:t>
            </a:r>
            <a:endParaRPr lang="ko-KR" alt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8203" y="1576335"/>
            <a:ext cx="108838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b="1" dirty="0" smtClean="0"/>
              <a:t>Make your own rules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Rule 1: If snake hits the bomb, score gets -10 and snakes length decreases  for 1</a:t>
            </a:r>
            <a:r>
              <a:rPr lang="en-US" altLang="ko-KR" sz="2400" dirty="0" smtClean="0"/>
              <a:t>. </a:t>
            </a:r>
            <a:r>
              <a:rPr lang="en-US" altLang="ko-KR" sz="2400" dirty="0" smtClean="0"/>
              <a:t>Bomb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is </a:t>
            </a:r>
            <a:r>
              <a:rPr lang="en-US" altLang="ko-KR" sz="2400" dirty="0" smtClean="0"/>
              <a:t>duplicated</a:t>
            </a:r>
            <a:r>
              <a:rPr lang="en-US" altLang="ko-KR" sz="2400" dirty="0" smtClean="0"/>
              <a:t>, </a:t>
            </a:r>
            <a:r>
              <a:rPr lang="en-US" altLang="ko-KR" sz="2400" dirty="0" smtClean="0"/>
              <a:t> and </a:t>
            </a:r>
            <a:r>
              <a:rPr lang="en-US" altLang="ko-KR" sz="2400" dirty="0" smtClean="0"/>
              <a:t>h</a:t>
            </a:r>
            <a:r>
              <a:rPr lang="en-US" altLang="ko-KR" sz="2400" dirty="0" smtClean="0"/>
              <a:t>alf is real, others are fake. </a:t>
            </a:r>
            <a:r>
              <a:rPr lang="en-US" altLang="ko-KR" sz="2400" dirty="0"/>
              <a:t>T</a:t>
            </a:r>
            <a:r>
              <a:rPr lang="en-US" altLang="ko-KR" sz="2400" dirty="0" smtClean="0"/>
              <a:t>he number of real one is random.</a:t>
            </a:r>
            <a:endParaRPr lang="en-US" altLang="ko-KR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Rule 2: As score reaches 70, it goes to level 2. More bomb is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added and speed starts in 70. There are 30 points addition.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Rule 3: As score reaches 200, it goes to the level 3. More bomb added and speed starts 50. There are 50 points addition.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653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268</Words>
  <Application>Microsoft Office PowerPoint</Application>
  <PresentationFormat>사용자 지정</PresentationFormat>
  <Paragraphs>30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Programming Rule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271</cp:revision>
  <dcterms:created xsi:type="dcterms:W3CDTF">2018-05-09T06:13:43Z</dcterms:created>
  <dcterms:modified xsi:type="dcterms:W3CDTF">2018-09-16T10:16:27Z</dcterms:modified>
</cp:coreProperties>
</file>