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4" r:id="rId3"/>
    <p:sldId id="278" r:id="rId4"/>
    <p:sldId id="277" r:id="rId5"/>
    <p:sldId id="28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6429" autoAdjust="0"/>
  </p:normalViewPr>
  <p:slideViewPr>
    <p:cSldViewPr snapToGrid="0">
      <p:cViewPr varScale="1">
        <p:scale>
          <a:sx n="87" d="100"/>
          <a:sy n="87" d="100"/>
        </p:scale>
        <p:origin x="-936" y="-8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ChangYoo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1038894"/>
            <a:ext cx="10515600" cy="2394117"/>
          </a:xfrm>
        </p:spPr>
        <p:txBody>
          <a:bodyPr/>
          <a:lstStyle/>
          <a:p>
            <a:pPr algn="ctr"/>
            <a:r>
              <a:rPr lang="en-US" altLang="ko-KR" b="1" dirty="0" smtClean="0"/>
              <a:t>Write Up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&lt;Snake game&gt;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221" y="3489158"/>
            <a:ext cx="10515600" cy="17245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Mobile system engineering dept.</a:t>
            </a:r>
          </a:p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Chang Yoon Lee</a:t>
            </a:r>
          </a:p>
          <a:p>
            <a:pPr marL="0" indent="0" algn="ctr">
              <a:buNone/>
            </a:pPr>
            <a:r>
              <a:rPr lang="en-US" altLang="ko-KR" dirty="0" smtClean="0"/>
              <a:t>32183641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2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4-2. title()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932220"/>
            <a:ext cx="5644188" cy="57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8237" y="1495135"/>
            <a:ext cx="281940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 (Which is buffer)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7579" y="2264673"/>
            <a:ext cx="136071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 Displays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6436" y="3223397"/>
            <a:ext cx="11430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5935" y="4191026"/>
            <a:ext cx="152400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Char is ESC?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9636" y="5529968"/>
            <a:ext cx="957943" cy="370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exit(0)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69937" y="5530750"/>
            <a:ext cx="83820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eset()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3" idx="2"/>
            <a:endCxn id="5" idx="0"/>
          </p:cNvCxnSpPr>
          <p:nvPr/>
        </p:nvCxnSpPr>
        <p:spPr>
          <a:xfrm flipH="1">
            <a:off x="9007937" y="1864467"/>
            <a:ext cx="1" cy="40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7" idx="0"/>
          </p:cNvCxnSpPr>
          <p:nvPr/>
        </p:nvCxnSpPr>
        <p:spPr>
          <a:xfrm flipH="1">
            <a:off x="9007936" y="2634005"/>
            <a:ext cx="1" cy="58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8" idx="0"/>
          </p:cNvCxnSpPr>
          <p:nvPr/>
        </p:nvCxnSpPr>
        <p:spPr>
          <a:xfrm>
            <a:off x="9007936" y="3592729"/>
            <a:ext cx="0" cy="598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 flipH="1">
            <a:off x="7848608" y="4560358"/>
            <a:ext cx="1159328" cy="96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2"/>
            <a:endCxn id="10" idx="0"/>
          </p:cNvCxnSpPr>
          <p:nvPr/>
        </p:nvCxnSpPr>
        <p:spPr>
          <a:xfrm>
            <a:off x="9007936" y="4560358"/>
            <a:ext cx="1181102" cy="97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TextBox 7170"/>
          <p:cNvSpPr txBox="1"/>
          <p:nvPr/>
        </p:nvSpPr>
        <p:spPr>
          <a:xfrm>
            <a:off x="7873109" y="4891273"/>
            <a:ext cx="59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7176" name="TextBox 7175"/>
          <p:cNvSpPr txBox="1"/>
          <p:nvPr/>
        </p:nvSpPr>
        <p:spPr>
          <a:xfrm>
            <a:off x="9467858" y="4891665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43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5" y="1171705"/>
            <a:ext cx="6832351" cy="525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4-3. move()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4" y="1171705"/>
            <a:ext cx="124097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Food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98433" y="1171705"/>
            <a:ext cx="11538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wall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0918" y="1171705"/>
            <a:ext cx="14042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Hits itself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4" y="2046515"/>
            <a:ext cx="1393372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Score + 10</a:t>
            </a:r>
          </a:p>
          <a:p>
            <a:pPr algn="ctr"/>
            <a:r>
              <a:rPr lang="en-US" altLang="ko-KR" dirty="0" smtClean="0"/>
              <a:t>Length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0689" y="2185014"/>
            <a:ext cx="14151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ame_over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3650" y="3151028"/>
            <a:ext cx="184512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Change head to body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6652" y="4211204"/>
            <a:ext cx="166007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Judged by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5163" y="4953000"/>
            <a:ext cx="154305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</a:t>
            </a:r>
          </a:p>
          <a:p>
            <a:pPr algn="ctr"/>
            <a:r>
              <a:rPr lang="en-US" altLang="ko-KR" dirty="0" smtClean="0"/>
              <a:t>Right </a:t>
            </a:r>
          </a:p>
          <a:p>
            <a:pPr algn="ctr"/>
            <a:r>
              <a:rPr lang="en-US" altLang="ko-KR" dirty="0" smtClean="0"/>
              <a:t>Up</a:t>
            </a:r>
          </a:p>
          <a:p>
            <a:pPr algn="ctr"/>
            <a:r>
              <a:rPr lang="en-US" altLang="ko-KR" dirty="0" smtClean="0"/>
              <a:t>Down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" idx="2"/>
            <a:endCxn id="7" idx="0"/>
          </p:cNvCxnSpPr>
          <p:nvPr/>
        </p:nvCxnSpPr>
        <p:spPr>
          <a:xfrm>
            <a:off x="8316690" y="1541037"/>
            <a:ext cx="0" cy="505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9" idx="0"/>
          </p:cNvCxnSpPr>
          <p:nvPr/>
        </p:nvCxnSpPr>
        <p:spPr>
          <a:xfrm>
            <a:off x="8316690" y="2692846"/>
            <a:ext cx="9524" cy="458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0" idx="0"/>
          </p:cNvCxnSpPr>
          <p:nvPr/>
        </p:nvCxnSpPr>
        <p:spPr>
          <a:xfrm flipH="1">
            <a:off x="8316688" y="3797359"/>
            <a:ext cx="9526" cy="41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8316688" y="4580536"/>
            <a:ext cx="0" cy="37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2"/>
            <a:endCxn id="8" idx="0"/>
          </p:cNvCxnSpPr>
          <p:nvPr/>
        </p:nvCxnSpPr>
        <p:spPr>
          <a:xfrm>
            <a:off x="9775376" y="1541037"/>
            <a:ext cx="772884" cy="643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8" idx="0"/>
          </p:cNvCxnSpPr>
          <p:nvPr/>
        </p:nvCxnSpPr>
        <p:spPr>
          <a:xfrm flipH="1">
            <a:off x="10548260" y="1541037"/>
            <a:ext cx="734787" cy="643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313220"/>
            <a:ext cx="67437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4-4. pause()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6541" y="1738358"/>
            <a:ext cx="16328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Key == Pause?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227" y="3040063"/>
            <a:ext cx="132805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 displays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7513" y="3040063"/>
            <a:ext cx="197031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raw_map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04513" y="5148554"/>
            <a:ext cx="143691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8262257" y="2107690"/>
            <a:ext cx="1360713" cy="9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7" idx="0"/>
          </p:cNvCxnSpPr>
          <p:nvPr/>
        </p:nvCxnSpPr>
        <p:spPr>
          <a:xfrm>
            <a:off x="9622970" y="2107690"/>
            <a:ext cx="1409701" cy="9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14014" y="4373318"/>
            <a:ext cx="18179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 Keyboard hit?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3" idx="2"/>
            <a:endCxn id="16" idx="0"/>
          </p:cNvCxnSpPr>
          <p:nvPr/>
        </p:nvCxnSpPr>
        <p:spPr>
          <a:xfrm>
            <a:off x="8262257" y="3409395"/>
            <a:ext cx="1360714" cy="963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6" idx="0"/>
          </p:cNvCxnSpPr>
          <p:nvPr/>
        </p:nvCxnSpPr>
        <p:spPr>
          <a:xfrm flipH="1">
            <a:off x="9622971" y="3409395"/>
            <a:ext cx="1409700" cy="963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9" idx="0"/>
          </p:cNvCxnSpPr>
          <p:nvPr/>
        </p:nvCxnSpPr>
        <p:spPr>
          <a:xfrm>
            <a:off x="9622971" y="4742650"/>
            <a:ext cx="0" cy="40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7443" y="2307344"/>
            <a:ext cx="65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27821" y="2307344"/>
            <a:ext cx="47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8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041077"/>
            <a:ext cx="6667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4-5.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5316" y="1291454"/>
            <a:ext cx="421277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Print score, </a:t>
            </a:r>
            <a:r>
              <a:rPr lang="en-US" altLang="ko-KR" dirty="0" err="1" smtClean="0"/>
              <a:t>last_score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best_score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2772" y="2177537"/>
            <a:ext cx="353785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Creates random number list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7201" y="2971803"/>
            <a:ext cx="342900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Store random number in </a:t>
            </a:r>
            <a:r>
              <a:rPr lang="en-US" altLang="ko-KR" dirty="0" err="1" smtClean="0"/>
              <a:t>food_x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food_y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6559" y="4049493"/>
            <a:ext cx="2830285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 if the food coordinates with snake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5330993"/>
            <a:ext cx="201385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 the while statement again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65231" y="5330993"/>
            <a:ext cx="129539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speed -3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9791701" y="1660786"/>
            <a:ext cx="1" cy="516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6" idx="0"/>
          </p:cNvCxnSpPr>
          <p:nvPr/>
        </p:nvCxnSpPr>
        <p:spPr>
          <a:xfrm>
            <a:off x="9791701" y="2546869"/>
            <a:ext cx="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>
            <a:off x="9791702" y="3618134"/>
            <a:ext cx="0" cy="43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8626929" y="4695824"/>
            <a:ext cx="1164773" cy="6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0"/>
          </p:cNvCxnSpPr>
          <p:nvPr/>
        </p:nvCxnSpPr>
        <p:spPr>
          <a:xfrm>
            <a:off x="9791702" y="4695824"/>
            <a:ext cx="1121228" cy="6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1"/>
            <a:endCxn id="3" idx="1"/>
          </p:cNvCxnSpPr>
          <p:nvPr/>
        </p:nvCxnSpPr>
        <p:spPr>
          <a:xfrm rot="10800000" flipH="1">
            <a:off x="7620000" y="2362203"/>
            <a:ext cx="402772" cy="3291956"/>
          </a:xfrm>
          <a:prstGeom prst="bentConnector3">
            <a:avLst>
              <a:gd name="adj1" fmla="val -567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70475" y="4853124"/>
            <a:ext cx="53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06745" y="4853123"/>
            <a:ext cx="50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8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50" y="1258791"/>
            <a:ext cx="8803234" cy="346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4-6. reset()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5360" y="5312233"/>
            <a:ext cx="19050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5588" y="5312233"/>
            <a:ext cx="143193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raw_map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5360" y="5300174"/>
            <a:ext cx="1901371" cy="38139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Draw the snake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0627" y="5290461"/>
            <a:ext cx="1295400" cy="38139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ood()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  <a:endCxn id="2" idx="1"/>
          </p:cNvCxnSpPr>
          <p:nvPr/>
        </p:nvCxnSpPr>
        <p:spPr>
          <a:xfrm>
            <a:off x="3287523" y="5496899"/>
            <a:ext cx="587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3"/>
            <a:endCxn id="4" idx="1"/>
          </p:cNvCxnSpPr>
          <p:nvPr/>
        </p:nvCxnSpPr>
        <p:spPr>
          <a:xfrm flipV="1">
            <a:off x="5780360" y="5490870"/>
            <a:ext cx="635000" cy="6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8316731" y="5481157"/>
            <a:ext cx="723896" cy="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1443848"/>
            <a:ext cx="7114049" cy="441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4-7.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game_over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8286" y="1443848"/>
            <a:ext cx="184638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over UI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25289" y="2453054"/>
            <a:ext cx="231237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core &gt; </a:t>
            </a:r>
            <a:r>
              <a:rPr lang="en-US" altLang="ko-KR" dirty="0" err="1" smtClean="0"/>
              <a:t>best_score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4947" y="3393831"/>
            <a:ext cx="213653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best_score</a:t>
            </a:r>
            <a:r>
              <a:rPr lang="en-US" altLang="ko-KR" dirty="0" smtClean="0"/>
              <a:t> = score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4157" y="4563235"/>
            <a:ext cx="109464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Get char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63842" y="5521569"/>
            <a:ext cx="83526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title()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 flipH="1">
            <a:off x="10181478" y="1813180"/>
            <a:ext cx="1" cy="63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7" idx="0"/>
          </p:cNvCxnSpPr>
          <p:nvPr/>
        </p:nvCxnSpPr>
        <p:spPr>
          <a:xfrm flipH="1">
            <a:off x="9113213" y="2822386"/>
            <a:ext cx="1068265" cy="57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9113213" y="3763163"/>
            <a:ext cx="1068265" cy="80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" idx="3"/>
            <a:endCxn id="8" idx="3"/>
          </p:cNvCxnSpPr>
          <p:nvPr/>
        </p:nvCxnSpPr>
        <p:spPr>
          <a:xfrm flipH="1">
            <a:off x="10728799" y="2637720"/>
            <a:ext cx="608867" cy="2110181"/>
          </a:xfrm>
          <a:prstGeom prst="bentConnector3">
            <a:avLst>
              <a:gd name="adj1" fmla="val -37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 flipH="1">
            <a:off x="10181477" y="4932567"/>
            <a:ext cx="1" cy="589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7345" y="2989392"/>
            <a:ext cx="63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04671" y="3516923"/>
            <a:ext cx="51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0" y="1077323"/>
            <a:ext cx="3952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9" y="4032793"/>
            <a:ext cx="3838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4-8.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draw_map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(), status()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4176" y="4160130"/>
            <a:ext cx="4369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shows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head’s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Food’s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Length of the snake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Key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Speed of the game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</a:t>
            </a:r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4176" y="1691209"/>
            <a:ext cx="4967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Literally, it draws the map in a order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op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Right pillar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Left pillar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Bottom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Outro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0479" y="1714490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6" name="타원 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59427" y="1585531"/>
            <a:ext cx="826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check more about program in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</a:t>
            </a:r>
            <a:r>
              <a:rPr lang="en-US" altLang="ko-KR" dirty="0" smtClean="0"/>
              <a:t>ere is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address: </a:t>
            </a:r>
            <a:r>
              <a:rPr lang="en-US" altLang="ko-KR" dirty="0" smtClean="0">
                <a:hlinkClick r:id="rId2"/>
              </a:rPr>
              <a:t>https://github.com/LeeChangYoon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50479" y="257446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9" name="타원 8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79171" y="2445503"/>
            <a:ext cx="691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program is currently in development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To see the progress, check my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above.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7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3647489" y="2929830"/>
            <a:ext cx="2497792" cy="196860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" dir="90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71543" y="2189402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23170" y="625018"/>
            <a:ext cx="2849969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&lt;Snake Game&gt;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7739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5859849" y="282894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66569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248155" y="343751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Function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05400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680472" y="40786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Functions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48631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7112789" y="4719715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918636" y="4688746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46548" y="162948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7" name="타원 1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64631" y="1638274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write up is for ‘Snake Game’ for ‘Basic Programming 2’ project.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548" y="231323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46548" y="302246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5" name="타원 34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46548" y="3723609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8" name="타원 3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64630" y="2313234"/>
            <a:ext cx="73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 is about the method used for fixing the error.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4632" y="3032004"/>
            <a:ext cx="77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Second is about important things to understand the program.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4630" y="3733150"/>
            <a:ext cx="802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Third is related to the functions used in a program.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2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2220"/>
            <a:ext cx="10515600" cy="75846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Handling the errors.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This error occurs because the function ‘</a:t>
            </a:r>
            <a:r>
              <a:rPr lang="en-US" altLang="ko-KR" sz="2000" dirty="0" err="1" smtClean="0"/>
              <a:t>gotoxy</a:t>
            </a:r>
            <a:r>
              <a:rPr lang="en-US" altLang="ko-KR" sz="2000" dirty="0" smtClean="0"/>
              <a:t>()’ takes the variable as string.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Those </a:t>
            </a:r>
            <a:r>
              <a:rPr lang="en-US" altLang="ko-KR" sz="2000" dirty="0" smtClean="0"/>
              <a:t>“” </a:t>
            </a:r>
            <a:r>
              <a:rPr lang="en-US" altLang="ko-KR" sz="2000" dirty="0"/>
              <a:t>sentence forms were </a:t>
            </a:r>
            <a:r>
              <a:rPr lang="en-US" altLang="ko-KR" sz="2000" dirty="0" smtClean="0"/>
              <a:t>given </a:t>
            </a:r>
            <a:r>
              <a:rPr lang="en-US" altLang="ko-KR" sz="2000" dirty="0"/>
              <a:t>as a constant value.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They </a:t>
            </a:r>
            <a:r>
              <a:rPr lang="en-US" altLang="ko-KR" sz="2000" dirty="0"/>
              <a:t>don't have a variable assigned to them, so they can't change </a:t>
            </a:r>
            <a:r>
              <a:rPr lang="en-US" altLang="ko-KR" sz="2000" dirty="0" smtClean="0"/>
              <a:t>it.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Therefore, it seems that we should receive the char as a function counter in the form of a constant, i.e. a constant value.</a:t>
            </a:r>
            <a:endParaRPr lang="en-US" altLang="ko-KR" sz="2000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6" y="1825625"/>
            <a:ext cx="46532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38200" y="802105"/>
            <a:ext cx="10515600" cy="88858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Things to consider before analyzing the code.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83" y="1798436"/>
            <a:ext cx="2918878" cy="13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ject 5"/>
          <p:cNvSpPr/>
          <p:nvPr/>
        </p:nvSpPr>
        <p:spPr>
          <a:xfrm>
            <a:off x="3098317" y="2063776"/>
            <a:ext cx="2403475" cy="262329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098317" y="2339861"/>
            <a:ext cx="2071370" cy="234897"/>
          </a:xfrm>
          <a:custGeom>
            <a:avLst/>
            <a:gdLst/>
            <a:ahLst/>
            <a:cxnLst/>
            <a:rect l="l" t="t" r="r" b="b"/>
            <a:pathLst>
              <a:path w="2071370" h="304800">
                <a:moveTo>
                  <a:pt x="0" y="304800"/>
                </a:moveTo>
                <a:lnTo>
                  <a:pt x="2071116" y="304800"/>
                </a:lnTo>
                <a:lnTo>
                  <a:pt x="207111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3098317" y="2797763"/>
            <a:ext cx="1874520" cy="205345"/>
          </a:xfrm>
          <a:custGeom>
            <a:avLst/>
            <a:gdLst/>
            <a:ahLst/>
            <a:cxnLst/>
            <a:rect l="l" t="t" r="r" b="b"/>
            <a:pathLst>
              <a:path w="1874520" h="277494">
                <a:moveTo>
                  <a:pt x="0" y="277367"/>
                </a:moveTo>
                <a:lnTo>
                  <a:pt x="1874520" y="277367"/>
                </a:lnTo>
                <a:lnTo>
                  <a:pt x="187452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4972837" y="2862335"/>
            <a:ext cx="1677035" cy="76200"/>
          </a:xfrm>
          <a:custGeom>
            <a:avLst/>
            <a:gdLst/>
            <a:ahLst/>
            <a:cxnLst/>
            <a:rect l="l" t="t" r="r" b="b"/>
            <a:pathLst>
              <a:path w="1677035" h="76200">
                <a:moveTo>
                  <a:pt x="1600581" y="0"/>
                </a:moveTo>
                <a:lnTo>
                  <a:pt x="1600581" y="76200"/>
                </a:lnTo>
                <a:lnTo>
                  <a:pt x="1664081" y="44450"/>
                </a:lnTo>
                <a:lnTo>
                  <a:pt x="1613281" y="44450"/>
                </a:lnTo>
                <a:lnTo>
                  <a:pt x="1613281" y="31750"/>
                </a:lnTo>
                <a:lnTo>
                  <a:pt x="1664081" y="31750"/>
                </a:lnTo>
                <a:lnTo>
                  <a:pt x="1600581" y="0"/>
                </a:lnTo>
                <a:close/>
              </a:path>
              <a:path w="1677035" h="76200">
                <a:moveTo>
                  <a:pt x="160058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00581" y="44450"/>
                </a:lnTo>
                <a:lnTo>
                  <a:pt x="1600581" y="31750"/>
                </a:lnTo>
                <a:close/>
              </a:path>
              <a:path w="1677035" h="76200">
                <a:moveTo>
                  <a:pt x="1664081" y="31750"/>
                </a:moveTo>
                <a:lnTo>
                  <a:pt x="1613281" y="31750"/>
                </a:lnTo>
                <a:lnTo>
                  <a:pt x="1613281" y="44450"/>
                </a:lnTo>
                <a:lnTo>
                  <a:pt x="1664081" y="44450"/>
                </a:lnTo>
                <a:lnTo>
                  <a:pt x="1676781" y="38100"/>
                </a:lnTo>
                <a:lnTo>
                  <a:pt x="1664081" y="31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 txBox="1"/>
          <p:nvPr/>
        </p:nvSpPr>
        <p:spPr>
          <a:xfrm>
            <a:off x="6649872" y="2738827"/>
            <a:ext cx="2047239" cy="32321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25"/>
              </a:spcBef>
            </a:pPr>
            <a:r>
              <a:rPr sz="1500" b="1" spc="-5" dirty="0">
                <a:latin typeface="Arial"/>
                <a:cs typeface="Arial"/>
              </a:rPr>
              <a:t>Header </a:t>
            </a:r>
            <a:r>
              <a:rPr sz="1500" b="1" dirty="0">
                <a:latin typeface="Arial"/>
                <a:cs typeface="Arial"/>
              </a:rPr>
              <a:t>file for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Delay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2861463" y="2166633"/>
            <a:ext cx="236854" cy="2266315"/>
          </a:xfrm>
          <a:custGeom>
            <a:avLst/>
            <a:gdLst/>
            <a:ahLst/>
            <a:cxnLst/>
            <a:rect l="l" t="t" r="r" b="b"/>
            <a:pathLst>
              <a:path w="236855" h="2266315">
                <a:moveTo>
                  <a:pt x="160312" y="2189734"/>
                </a:moveTo>
                <a:lnTo>
                  <a:pt x="160312" y="2265934"/>
                </a:lnTo>
                <a:lnTo>
                  <a:pt x="223812" y="2234184"/>
                </a:lnTo>
                <a:lnTo>
                  <a:pt x="173012" y="2234184"/>
                </a:lnTo>
                <a:lnTo>
                  <a:pt x="173012" y="2221484"/>
                </a:lnTo>
                <a:lnTo>
                  <a:pt x="223812" y="2221484"/>
                </a:lnTo>
                <a:lnTo>
                  <a:pt x="160312" y="2189734"/>
                </a:lnTo>
                <a:close/>
              </a:path>
              <a:path w="236855" h="2266315">
                <a:moveTo>
                  <a:pt x="234950" y="0"/>
                </a:moveTo>
                <a:lnTo>
                  <a:pt x="2844" y="0"/>
                </a:lnTo>
                <a:lnTo>
                  <a:pt x="0" y="2793"/>
                </a:lnTo>
                <a:lnTo>
                  <a:pt x="0" y="2231390"/>
                </a:lnTo>
                <a:lnTo>
                  <a:pt x="2844" y="2234184"/>
                </a:lnTo>
                <a:lnTo>
                  <a:pt x="160312" y="2234184"/>
                </a:lnTo>
                <a:lnTo>
                  <a:pt x="160312" y="2227834"/>
                </a:lnTo>
                <a:lnTo>
                  <a:pt x="12700" y="2227834"/>
                </a:lnTo>
                <a:lnTo>
                  <a:pt x="6350" y="2221484"/>
                </a:lnTo>
                <a:lnTo>
                  <a:pt x="12700" y="2221484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4950" y="6350"/>
                </a:lnTo>
                <a:lnTo>
                  <a:pt x="234950" y="0"/>
                </a:lnTo>
                <a:close/>
              </a:path>
              <a:path w="236855" h="2266315">
                <a:moveTo>
                  <a:pt x="223812" y="2221484"/>
                </a:moveTo>
                <a:lnTo>
                  <a:pt x="173012" y="2221484"/>
                </a:lnTo>
                <a:lnTo>
                  <a:pt x="173012" y="2234184"/>
                </a:lnTo>
                <a:lnTo>
                  <a:pt x="223812" y="2234184"/>
                </a:lnTo>
                <a:lnTo>
                  <a:pt x="236512" y="2227834"/>
                </a:lnTo>
                <a:lnTo>
                  <a:pt x="223812" y="2221484"/>
                </a:lnTo>
                <a:close/>
              </a:path>
              <a:path w="236855" h="2266315">
                <a:moveTo>
                  <a:pt x="12700" y="2221484"/>
                </a:moveTo>
                <a:lnTo>
                  <a:pt x="6350" y="2221484"/>
                </a:lnTo>
                <a:lnTo>
                  <a:pt x="12700" y="2227834"/>
                </a:lnTo>
                <a:lnTo>
                  <a:pt x="12700" y="2221484"/>
                </a:lnTo>
                <a:close/>
              </a:path>
              <a:path w="236855" h="2266315">
                <a:moveTo>
                  <a:pt x="160312" y="2221484"/>
                </a:moveTo>
                <a:lnTo>
                  <a:pt x="12700" y="2221484"/>
                </a:lnTo>
                <a:lnTo>
                  <a:pt x="12700" y="2227834"/>
                </a:lnTo>
                <a:lnTo>
                  <a:pt x="160312" y="2227834"/>
                </a:lnTo>
                <a:lnTo>
                  <a:pt x="160312" y="2221484"/>
                </a:lnTo>
                <a:close/>
              </a:path>
              <a:path w="236855" h="2266315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6855" h="2266315">
                <a:moveTo>
                  <a:pt x="23495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34950" y="12700"/>
                </a:lnTo>
                <a:lnTo>
                  <a:pt x="234950" y="6350"/>
                </a:lnTo>
                <a:close/>
              </a:path>
            </a:pathLst>
          </a:custGeom>
          <a:solidFill>
            <a:srgbClr val="315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/>
          <p:cNvSpPr/>
          <p:nvPr/>
        </p:nvSpPr>
        <p:spPr>
          <a:xfrm>
            <a:off x="2576983" y="2457309"/>
            <a:ext cx="521334" cy="4037965"/>
          </a:xfrm>
          <a:custGeom>
            <a:avLst/>
            <a:gdLst/>
            <a:ahLst/>
            <a:cxnLst/>
            <a:rect l="l" t="t" r="r" b="b"/>
            <a:pathLst>
              <a:path w="521334" h="4037965">
                <a:moveTo>
                  <a:pt x="432384" y="3961612"/>
                </a:moveTo>
                <a:lnTo>
                  <a:pt x="432384" y="4037812"/>
                </a:lnTo>
                <a:lnTo>
                  <a:pt x="495884" y="4006062"/>
                </a:lnTo>
                <a:lnTo>
                  <a:pt x="445084" y="4006062"/>
                </a:lnTo>
                <a:lnTo>
                  <a:pt x="445084" y="3993362"/>
                </a:lnTo>
                <a:lnTo>
                  <a:pt x="495884" y="3993362"/>
                </a:lnTo>
                <a:lnTo>
                  <a:pt x="432384" y="3961612"/>
                </a:lnTo>
                <a:close/>
              </a:path>
              <a:path w="521334" h="4037965">
                <a:moveTo>
                  <a:pt x="521284" y="0"/>
                </a:moveTo>
                <a:lnTo>
                  <a:pt x="2844" y="0"/>
                </a:lnTo>
                <a:lnTo>
                  <a:pt x="0" y="2794"/>
                </a:lnTo>
                <a:lnTo>
                  <a:pt x="0" y="4003230"/>
                </a:lnTo>
                <a:lnTo>
                  <a:pt x="2844" y="4006062"/>
                </a:lnTo>
                <a:lnTo>
                  <a:pt x="432384" y="4006062"/>
                </a:lnTo>
                <a:lnTo>
                  <a:pt x="432384" y="3999712"/>
                </a:lnTo>
                <a:lnTo>
                  <a:pt x="12700" y="3999712"/>
                </a:lnTo>
                <a:lnTo>
                  <a:pt x="6350" y="3993362"/>
                </a:lnTo>
                <a:lnTo>
                  <a:pt x="12700" y="3993362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521284" y="6350"/>
                </a:lnTo>
                <a:lnTo>
                  <a:pt x="521284" y="0"/>
                </a:lnTo>
                <a:close/>
              </a:path>
              <a:path w="521334" h="4037965">
                <a:moveTo>
                  <a:pt x="495884" y="3993362"/>
                </a:moveTo>
                <a:lnTo>
                  <a:pt x="445084" y="3993362"/>
                </a:lnTo>
                <a:lnTo>
                  <a:pt x="445084" y="4006062"/>
                </a:lnTo>
                <a:lnTo>
                  <a:pt x="495884" y="4006062"/>
                </a:lnTo>
                <a:lnTo>
                  <a:pt x="508584" y="3999712"/>
                </a:lnTo>
                <a:lnTo>
                  <a:pt x="495884" y="3993362"/>
                </a:lnTo>
                <a:close/>
              </a:path>
              <a:path w="521334" h="4037965">
                <a:moveTo>
                  <a:pt x="12700" y="3993362"/>
                </a:moveTo>
                <a:lnTo>
                  <a:pt x="6350" y="3993362"/>
                </a:lnTo>
                <a:lnTo>
                  <a:pt x="12700" y="3999712"/>
                </a:lnTo>
                <a:lnTo>
                  <a:pt x="12700" y="3993362"/>
                </a:lnTo>
                <a:close/>
              </a:path>
              <a:path w="521334" h="4037965">
                <a:moveTo>
                  <a:pt x="432384" y="3993362"/>
                </a:moveTo>
                <a:lnTo>
                  <a:pt x="12700" y="3993362"/>
                </a:lnTo>
                <a:lnTo>
                  <a:pt x="12700" y="3999712"/>
                </a:lnTo>
                <a:lnTo>
                  <a:pt x="432384" y="3999712"/>
                </a:lnTo>
                <a:lnTo>
                  <a:pt x="432384" y="3993362"/>
                </a:lnTo>
                <a:close/>
              </a:path>
              <a:path w="521334" h="4037965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521334" h="4037965">
                <a:moveTo>
                  <a:pt x="521284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521284" y="12700"/>
                </a:lnTo>
                <a:lnTo>
                  <a:pt x="521284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7" y="3704974"/>
            <a:ext cx="4667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7"/>
          <p:cNvSpPr txBox="1"/>
          <p:nvPr/>
        </p:nvSpPr>
        <p:spPr>
          <a:xfrm>
            <a:off x="3098317" y="4933699"/>
            <a:ext cx="6312535" cy="227626"/>
          </a:xfrm>
          <a:prstGeom prst="rect">
            <a:avLst/>
          </a:prstGeom>
          <a:ln w="9144">
            <a:solidFill>
              <a:srgbClr val="25252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35"/>
              </a:spcBef>
            </a:pPr>
            <a:r>
              <a:rPr sz="1200" b="1" spc="5" dirty="0" err="1" smtClean="0">
                <a:latin typeface="Arial"/>
                <a:cs typeface="Arial"/>
              </a:rPr>
              <a:t>windows.h</a:t>
            </a:r>
            <a:r>
              <a:rPr lang="en-US" sz="1200" b="1" spc="5" dirty="0" smtClean="0">
                <a:latin typeface="Arial"/>
                <a:cs typeface="Arial"/>
              </a:rPr>
              <a:t>: </a:t>
            </a:r>
            <a:r>
              <a:rPr sz="1200" spc="1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Header file for </a:t>
            </a:r>
            <a:r>
              <a:rPr sz="1200" b="1" spc="-5" dirty="0">
                <a:latin typeface="Arial"/>
                <a:cs typeface="Arial"/>
              </a:rPr>
              <a:t>gotoxy </a:t>
            </a:r>
            <a:r>
              <a:rPr sz="1200" b="1" spc="5" dirty="0">
                <a:latin typeface="Arial"/>
                <a:cs typeface="Arial"/>
              </a:rPr>
              <a:t>which </a:t>
            </a:r>
            <a:r>
              <a:rPr sz="1200" b="1" spc="-5" dirty="0">
                <a:latin typeface="Arial"/>
                <a:cs typeface="Arial"/>
              </a:rPr>
              <a:t>cursor move &amp; </a:t>
            </a:r>
            <a:r>
              <a:rPr sz="1200" b="1" dirty="0">
                <a:latin typeface="Arial"/>
                <a:cs typeface="Arial"/>
              </a:rPr>
              <a:t>printer </a:t>
            </a:r>
            <a:r>
              <a:rPr sz="1200" b="1" spc="-5" dirty="0">
                <a:latin typeface="Arial"/>
                <a:cs typeface="Arial"/>
              </a:rPr>
              <a:t>letters </a:t>
            </a:r>
            <a:r>
              <a:rPr sz="1200" b="1" dirty="0">
                <a:latin typeface="Arial"/>
                <a:cs typeface="Arial"/>
              </a:rPr>
              <a:t>on </a:t>
            </a:r>
            <a:r>
              <a:rPr sz="1200" b="1" spc="-155" dirty="0">
                <a:latin typeface="Arial"/>
                <a:cs typeface="Arial"/>
              </a:rPr>
              <a:t>Console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16" y="5714224"/>
            <a:ext cx="4562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15"/>
          <p:cNvSpPr txBox="1"/>
          <p:nvPr/>
        </p:nvSpPr>
        <p:spPr>
          <a:xfrm>
            <a:off x="3135147" y="6495274"/>
            <a:ext cx="45935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200" b="1" dirty="0" err="1" smtClean="0">
                <a:latin typeface="Arial"/>
                <a:cs typeface="Arial"/>
              </a:rPr>
              <a:t>conio.h</a:t>
            </a:r>
            <a:r>
              <a:rPr lang="en-US" sz="1200" b="1" dirty="0" smtClean="0">
                <a:latin typeface="Arial"/>
                <a:cs typeface="Arial"/>
              </a:rPr>
              <a:t>: </a:t>
            </a:r>
            <a:r>
              <a:rPr sz="1200" spc="120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Header </a:t>
            </a:r>
            <a:r>
              <a:rPr sz="1200" b="1" spc="-5" dirty="0">
                <a:latin typeface="Arial"/>
                <a:cs typeface="Arial"/>
              </a:rPr>
              <a:t>for kbhit() that a </a:t>
            </a:r>
            <a:r>
              <a:rPr sz="1200" b="1" dirty="0">
                <a:latin typeface="Arial"/>
                <a:cs typeface="Arial"/>
              </a:rPr>
              <a:t>function </a:t>
            </a:r>
            <a:r>
              <a:rPr sz="1200" b="1" spc="-5" dirty="0">
                <a:latin typeface="Arial"/>
                <a:cs typeface="Arial"/>
              </a:rPr>
              <a:t>inputs key </a:t>
            </a:r>
            <a:r>
              <a:rPr sz="1200" b="1" spc="-240" dirty="0">
                <a:latin typeface="Arial"/>
                <a:cs typeface="Arial"/>
              </a:rPr>
              <a:t>value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587" y="791567"/>
            <a:ext cx="10515600" cy="75846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Why we used this method?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Lee Chang Yoon\Documents\대학자료\1 - 2\기초프로그래밍2\Snake game\httpblog.naver.comPostView.nhnblogId=8527l&amp;logNo=30177393048&amp;parentCategoryNo=&amp;categoryNo=24&amp;viewDate=&amp;isShowPopularPosts=false&amp;from=po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42" y="3468393"/>
            <a:ext cx="8489889" cy="26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1815" y="6167120"/>
            <a:ext cx="8329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http://blog.naver.com/PostView.nhn?blogId=8527l&amp;logNo=30177393048&amp;parentCategoryNo=&amp;categoryNo=24&amp;viewDate=&amp;isShowPopularPosts=false&amp;from=postView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1" y="1842038"/>
            <a:ext cx="5172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76" y="1610995"/>
            <a:ext cx="4972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bject 5"/>
          <p:cNvSpPr/>
          <p:nvPr/>
        </p:nvSpPr>
        <p:spPr>
          <a:xfrm>
            <a:off x="887882" y="2458718"/>
            <a:ext cx="3958438" cy="42056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4846320" y="2237429"/>
            <a:ext cx="1210067" cy="4315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object 5"/>
          <p:cNvSpPr/>
          <p:nvPr/>
        </p:nvSpPr>
        <p:spPr>
          <a:xfrm>
            <a:off x="6117347" y="2094659"/>
            <a:ext cx="1025133" cy="28554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1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932220"/>
            <a:ext cx="10515600" cy="758468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Changed points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Considerations 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2072640"/>
            <a:ext cx="9022635" cy="122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" y="3601994"/>
            <a:ext cx="4671524" cy="7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5" y="4602142"/>
            <a:ext cx="49053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92800" y="3586480"/>
            <a:ext cx="600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Changed the snakes head and body. Because of this, it is fine enough to delete the code related to snake’s head.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Changed the food style.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Added function which deletes the console cursor.</a:t>
            </a:r>
          </a:p>
        </p:txBody>
      </p:sp>
    </p:spTree>
    <p:extLst>
      <p:ext uri="{BB962C8B-B14F-4D97-AF65-F5344CB8AC3E}">
        <p14:creationId xmlns:p14="http://schemas.microsoft.com/office/powerpoint/2010/main" val="2276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main()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6" y="932221"/>
            <a:ext cx="5789124" cy="57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53200" y="2110779"/>
            <a:ext cx="5252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Found out that key 115 is a key value of letter ‘S’. And if we input ‘S’ while the game playing, the status for developers are opens.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Found out that there are code to prevent the 180 degrees rotation.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ESC is for exit the game, and it is shown at the title.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7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636" y="285889"/>
            <a:ext cx="455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4-1. Functions and Variables</a:t>
            </a:r>
            <a:endParaRPr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30" y="285889"/>
            <a:ext cx="62103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8438" y="2248763"/>
            <a:ext cx="382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Here are the comments for variables, and functions.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These comments explains about the roles of functions and where variables are used.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565</Words>
  <Application>Microsoft Office PowerPoint</Application>
  <PresentationFormat>사용자 지정</PresentationFormat>
  <Paragraphs>120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1_Office 테마</vt:lpstr>
      <vt:lpstr>Write Up &lt;Snake game&gt; </vt:lpstr>
      <vt:lpstr>PowerPoint 프레젠테이션</vt:lpstr>
      <vt:lpstr>PowerPoint 프레젠테이션</vt:lpstr>
      <vt:lpstr>Handling the errors.</vt:lpstr>
      <vt:lpstr>Things to consider before analyzing the code.</vt:lpstr>
      <vt:lpstr>Why we used this method?</vt:lpstr>
      <vt:lpstr>Changed points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309</cp:revision>
  <dcterms:created xsi:type="dcterms:W3CDTF">2018-05-09T06:13:43Z</dcterms:created>
  <dcterms:modified xsi:type="dcterms:W3CDTF">2018-09-10T05:59:00Z</dcterms:modified>
</cp:coreProperties>
</file>