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cheonguk.github.io/learn-teachable-machin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이천국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=""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마트에서 바코드를 읽지 않고 그냥 카메라에 물체를 봉주기만해도 자동으로 계산하는 프로그램을 만들고 싶다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을 머신을 이용하여 미리 마트에서 자신의 제품들을 미리 교육 시킨다음에 각 클래스에 대하여 돈을 정하여 마지막으로 계산을 할 수 있게 하면 좋을 것 같다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solidFill>
                  <a:schemeClr val="bg2">
                    <a:lumMod val="90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이미지코드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내가 생성한 모델은 마트에서 판매하는 각 상품들을 미리 프로그램에 교육시킨 다음에 상품들을 카메라에 접근 시키면 그 제품이 무엇인지 알아낸다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://</a:t>
            </a:r>
            <a:r>
              <a:rPr lang="en-US" altLang="ko-KR" sz="2000" dirty="0" smtClean="0">
                <a:hlinkClick r:id="rId2"/>
              </a:rPr>
              <a:t>leecheonguk.github.io/learn-teachable-machine</a:t>
            </a:r>
            <a:r>
              <a:rPr lang="en-US" altLang="ko-KR" sz="2000" dirty="0">
                <a:hlinkClick r:id="rId2"/>
              </a:rPr>
              <a:t>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Windows User</cp:lastModifiedBy>
  <cp:revision>22</cp:revision>
  <dcterms:created xsi:type="dcterms:W3CDTF">2020-11-16T04:48:21Z</dcterms:created>
  <dcterms:modified xsi:type="dcterms:W3CDTF">2020-11-26T14:50:43Z</dcterms:modified>
</cp:coreProperties>
</file>