
<file path=[Content_Types].xml><?xml version="1.0" encoding="utf-8"?>
<Types xmlns="http://schemas.openxmlformats.org/package/2006/content-types">
  <Default Extension="m4a" ContentType="audio/mp4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69" r:id="rId2"/>
    <p:sldId id="434" r:id="rId3"/>
    <p:sldId id="839" r:id="rId4"/>
    <p:sldId id="571" r:id="rId5"/>
    <p:sldId id="578" r:id="rId6"/>
    <p:sldId id="591" r:id="rId7"/>
    <p:sldId id="605" r:id="rId8"/>
    <p:sldId id="492" r:id="rId9"/>
    <p:sldId id="493" r:id="rId10"/>
    <p:sldId id="837" r:id="rId11"/>
    <p:sldId id="574" r:id="rId12"/>
    <p:sldId id="575" r:id="rId13"/>
    <p:sldId id="838" r:id="rId14"/>
    <p:sldId id="453" r:id="rId15"/>
    <p:sldId id="834" r:id="rId16"/>
    <p:sldId id="829" r:id="rId17"/>
    <p:sldId id="835" r:id="rId18"/>
    <p:sldId id="830" r:id="rId19"/>
    <p:sldId id="836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6" autoAdjust="0"/>
    <p:restoredTop sz="94660"/>
  </p:normalViewPr>
  <p:slideViewPr>
    <p:cSldViewPr snapToGrid="0">
      <p:cViewPr varScale="1">
        <p:scale>
          <a:sx n="85" d="100"/>
          <a:sy n="85" d="100"/>
        </p:scale>
        <p:origin x="55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B046A6-043C-41ED-A48D-D1A13E534755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73A62C-4637-4DF2-BB8F-9932FB49E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120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58740-51EA-4A73-8420-92E8EBF5F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7BF113-C933-4614-8924-7B68A732A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A677FC-7B8A-43AB-BDF4-D7FE41F10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CEB8-8892-4AFC-9589-B40D929D239C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1F3C14-532B-406C-B915-7C2B43A89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6A6FB2-9651-4505-9853-ED723DB96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96E8-2ACA-4C9A-B6D0-86EBFA28DC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25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4F7BCB-32E3-479E-A94F-7130DF648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32DC3F-F384-4EF5-B4DE-F9F7647320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D05EF2-811B-435C-BBD9-ECF0A809C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CEB8-8892-4AFC-9589-B40D929D239C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1A0195-5740-4B02-8A74-C6F1859F6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02D51B-0DD2-4C11-977B-B3C6760F4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96E8-2ACA-4C9A-B6D0-86EBFA28DC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407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5F326F2-802E-4D9F-B3D4-E5CD8488C6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04BCC1-5D03-4A82-8B37-5FE392756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989064-C82A-42FD-BBDE-20F25D389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CEB8-8892-4AFC-9589-B40D929D239C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FF97FA-A19D-49FC-96BF-521C3FF0F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EEF6D3-9196-45C8-A276-CD6FADA3A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96E8-2ACA-4C9A-B6D0-86EBFA28DC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794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14B5C2-13D5-4A45-B4E8-22244FFE4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AF64FA-0D24-4C17-9BB5-6024B3B93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39F1DE-908C-4CF9-BEB2-19465681E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CEB8-8892-4AFC-9589-B40D929D239C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62CFEE-C4B7-4E2A-A0B4-E3BE03B33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D6DBC4-C4DC-47EE-9056-B5C25CB44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96E8-2ACA-4C9A-B6D0-86EBFA28DC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644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3F4052-BA65-40CF-B6F3-AFEBD0358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97FD4D-824B-426D-82D4-C49673C6C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E30AF5-D3E4-4B70-B878-F5A37C744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CEB8-8892-4AFC-9589-B40D929D239C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653773-0E11-4D05-8A1E-CED89CB26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576AE5-F426-41E6-A7DF-372605C70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96E8-2ACA-4C9A-B6D0-86EBFA28DC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073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640BCF-4E92-45BC-9897-37DB924B2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C7ECF5-B5F4-4A84-9CBC-7E9230A5BA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718459-A164-4530-BCD6-FCA99B0314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D25B8B-3BC5-4B7F-BDCB-42E374129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CEB8-8892-4AFC-9589-B40D929D239C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679DB5-2015-4D53-A0A2-DDA428BC7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F5A407-2C35-4D5A-BAFA-232D4AF00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96E8-2ACA-4C9A-B6D0-86EBFA28DC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550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745E3D-1C08-49BD-B8ED-AE0672058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D6ABCD-FECF-4FD4-90AC-E20B6D615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C5CB54-204F-442A-9191-C63766D36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55464B-D84D-4299-AE0E-694505B184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C8B1585-F796-4DA8-A121-A36E602269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58D91F4-19E0-48F8-8686-CEEC1F6B3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CEB8-8892-4AFC-9589-B40D929D239C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C74D8DA-652E-44A8-9043-40D43E37D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8D89EB-3D1B-495F-A2B4-86959E873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96E8-2ACA-4C9A-B6D0-86EBFA28DC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044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164980-1B1C-443A-8397-A90D73A5E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62E2D7-E9E0-43BD-8E8F-AC5B2D728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CEB8-8892-4AFC-9589-B40D929D239C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506055-320D-4260-961B-A8BF57E36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868E9E-C170-4616-9298-88232C9BB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96E8-2ACA-4C9A-B6D0-86EBFA28DC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443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3CE2BD4-79F2-4310-AB56-CD7843AFC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CEB8-8892-4AFC-9589-B40D929D239C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AD6970E-7F2C-46B1-8CF5-14B9D784F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760D34-FBDF-47BC-9724-2D8746C2E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96E8-2ACA-4C9A-B6D0-86EBFA28DC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556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5AE32D-FFEC-471C-A3EB-6566AD446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E599F1-F68E-4F33-8453-DF55A6533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08F11D-0B5B-42F8-9BA7-78AD71AAA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90754C-3369-4546-AC8B-DF0FE7F3C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CEB8-8892-4AFC-9589-B40D929D239C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4A6F7A-5AC4-4FBE-993F-55B7E7C17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649FDA-2A5F-445D-9EE6-CEB45F909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96E8-2ACA-4C9A-B6D0-86EBFA28DC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881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F71A08-95B8-4651-9629-9CC57873B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67C6C27-DEF9-4CAC-8508-F6EAA33C72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278D85-2C84-4E2A-81F1-E35DBB8A4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CFF727-41D6-4BC5-94FC-3235FB904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CEB8-8892-4AFC-9589-B40D929D239C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C18734-C0BF-4D5B-8168-D65ABA3E6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4B69EF-6BFC-460F-AA35-C8F171B56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96E8-2ACA-4C9A-B6D0-86EBFA28DC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524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A2C0D2-AB1F-447F-A47B-55F279FC1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CC8D8B-B664-432A-8676-37B375A47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AA5E05-0016-4995-8F7A-69C3A44852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7CEB8-8892-4AFC-9589-B40D929D239C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39B37E-9313-40F4-B31F-12482B3B8B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A2E22C-45EB-403D-9EC3-967DC52581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296E8-2ACA-4C9A-B6D0-86EBFA28DC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537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mailto:daodao415@naver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1"/>
          <p:cNvSpPr>
            <a:spLocks noGrp="1"/>
          </p:cNvSpPr>
          <p:nvPr>
            <p:ph type="ctrTitle"/>
          </p:nvPr>
        </p:nvSpPr>
        <p:spPr>
          <a:xfrm>
            <a:off x="3272789" y="1376363"/>
            <a:ext cx="5646427" cy="1600200"/>
          </a:xfrm>
        </p:spPr>
        <p:txBody>
          <a:bodyPr anchor="ctr"/>
          <a:lstStyle/>
          <a:p>
            <a:pPr algn="ctr"/>
            <a:r>
              <a:rPr lang="ko-KR" altLang="en-US" sz="3000" dirty="0">
                <a:cs typeface="Arial" charset="0"/>
              </a:rPr>
              <a:t>컴퓨터 프로그래밍 및 실습</a:t>
            </a:r>
            <a:r>
              <a:rPr lang="en-US" altLang="ko-KR" sz="3000" dirty="0">
                <a:cs typeface="Arial" charset="0"/>
              </a:rPr>
              <a:t>#4</a:t>
            </a:r>
            <a:endParaRPr lang="en-US" altLang="en-US" sz="3000" dirty="0">
              <a:latin typeface="Times New Roman" panose="02020603050405020304" pitchFamily="18" charset="0"/>
            </a:endParaRPr>
          </a:p>
        </p:txBody>
      </p:sp>
      <p:sp>
        <p:nvSpPr>
          <p:cNvPr id="6147" name="부제목 2"/>
          <p:cNvSpPr>
            <a:spLocks noGrp="1"/>
          </p:cNvSpPr>
          <p:nvPr>
            <p:ph type="subTitle" idx="1"/>
          </p:nvPr>
        </p:nvSpPr>
        <p:spPr>
          <a:xfrm>
            <a:off x="7021097" y="3410632"/>
            <a:ext cx="4686300" cy="177165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endParaRPr lang="en-US" altLang="en-US"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en-US"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2020.06.04</a:t>
            </a:r>
          </a:p>
          <a:p>
            <a:pPr>
              <a:defRPr/>
            </a:pPr>
            <a:r>
              <a:rPr lang="en-US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</a:t>
            </a:r>
            <a:r>
              <a:rPr lang="ko-KR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김상철</a:t>
            </a:r>
            <a:r>
              <a:rPr lang="en-US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defRPr/>
            </a:pPr>
            <a:r>
              <a:rPr lang="en-US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Modified by </a:t>
            </a:r>
            <a:r>
              <a:rPr lang="ko-KR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이충현</a:t>
            </a:r>
            <a:endParaRPr lang="en-US" altLang="en-US"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775520" y="5643246"/>
            <a:ext cx="864096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2FC0F50A-ACF6-4366-B76B-85BA4FE285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3044" y="138793"/>
            <a:ext cx="1266825" cy="1028700"/>
          </a:xfrm>
          <a:prstGeom prst="rect">
            <a:avLst/>
          </a:prstGeom>
        </p:spPr>
      </p:pic>
      <p:pic>
        <p:nvPicPr>
          <p:cNvPr id="4" name="오디오 3">
            <a:hlinkClick r:id="" action="ppaction://media"/>
            <a:extLst>
              <a:ext uri="{FF2B5EF4-FFF2-40B4-BE49-F238E27FC236}">
                <a16:creationId xmlns:a16="http://schemas.microsoft.com/office/drawing/2014/main" id="{C25595FD-B7C6-4AC8-A215-6213E8299AE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541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함수 호출 </a:t>
            </a:r>
            <a:r>
              <a:rPr lang="en-US" altLang="ko-KR" dirty="0"/>
              <a:t>=&gt;</a:t>
            </a:r>
            <a:r>
              <a:rPr lang="ko-KR" altLang="en-US" dirty="0"/>
              <a:t> 실행 </a:t>
            </a:r>
            <a:r>
              <a:rPr lang="en-US" altLang="ko-KR" dirty="0"/>
              <a:t>=&gt; </a:t>
            </a:r>
            <a:r>
              <a:rPr lang="ko-KR" altLang="en-US" dirty="0"/>
              <a:t>결과값 반환 </a:t>
            </a:r>
            <a:br>
              <a:rPr lang="en-US" altLang="ko-KR" dirty="0"/>
            </a:br>
            <a:r>
              <a:rPr lang="ko-KR" altLang="en-US" dirty="0"/>
              <a:t> 과정 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98560" y="2343231"/>
            <a:ext cx="7724775" cy="3143250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9080" y="3169920"/>
            <a:ext cx="304800" cy="3048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5200" y="2675990"/>
            <a:ext cx="178308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print_stars</a:t>
            </a:r>
            <a:r>
              <a:rPr lang="en-US" altLang="ko-KR" dirty="0"/>
              <a:t> </a:t>
            </a:r>
            <a:r>
              <a:rPr lang="ko-KR" altLang="en-US" dirty="0"/>
              <a:t>함수 선언</a:t>
            </a:r>
          </a:p>
        </p:txBody>
      </p:sp>
      <p:sp>
        <p:nvSpPr>
          <p:cNvPr id="7" name="타원 6"/>
          <p:cNvSpPr/>
          <p:nvPr/>
        </p:nvSpPr>
        <p:spPr>
          <a:xfrm>
            <a:off x="5318760" y="3322320"/>
            <a:ext cx="304800" cy="3048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060948" y="3681662"/>
            <a:ext cx="304800" cy="3048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5161788" y="4014436"/>
            <a:ext cx="304800" cy="3048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3721460" y="3986462"/>
            <a:ext cx="304800" cy="3048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4831EC5-0D66-4D1D-9EFE-C25D0AB0A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3044" y="138793"/>
            <a:ext cx="12668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279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매개 변수와 </a:t>
            </a:r>
            <a:r>
              <a:rPr lang="ko-KR" altLang="en-US" dirty="0" err="1"/>
              <a:t>반환값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36648" y="2855053"/>
            <a:ext cx="8153400" cy="32779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36648" y="2042526"/>
            <a:ext cx="5910072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용어정리</a:t>
            </a:r>
            <a:r>
              <a:rPr lang="en-US" altLang="ko-KR" dirty="0"/>
              <a:t>: </a:t>
            </a:r>
            <a:r>
              <a:rPr lang="ko-KR" altLang="en-US" dirty="0"/>
              <a:t>매개 변수 </a:t>
            </a:r>
            <a:r>
              <a:rPr lang="en-US" altLang="ko-KR" dirty="0"/>
              <a:t>=  parameter(</a:t>
            </a:r>
            <a:r>
              <a:rPr lang="ko-KR" altLang="en-US" dirty="0"/>
              <a:t>인자</a:t>
            </a:r>
            <a:r>
              <a:rPr lang="en-US" altLang="ko-KR" dirty="0"/>
              <a:t>)  variable</a:t>
            </a:r>
          </a:p>
          <a:p>
            <a:r>
              <a:rPr lang="en-US" altLang="ko-KR" dirty="0"/>
              <a:t>                </a:t>
            </a:r>
            <a:r>
              <a:rPr lang="ko-KR" altLang="en-US" dirty="0" err="1"/>
              <a:t>반환값</a:t>
            </a:r>
            <a:r>
              <a:rPr lang="ko-KR" altLang="en-US" dirty="0"/>
              <a:t> </a:t>
            </a:r>
            <a:r>
              <a:rPr lang="en-US" altLang="ko-KR" dirty="0"/>
              <a:t>= return value</a:t>
            </a:r>
            <a:r>
              <a:rPr lang="ko-KR" altLang="en-US" dirty="0"/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C468F80-5B45-4170-BE3F-EE750CFC0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3044" y="138793"/>
            <a:ext cx="12668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979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매개 변수와 </a:t>
            </a:r>
            <a:r>
              <a:rPr lang="ko-KR" altLang="en-US" dirty="0" err="1"/>
              <a:t>반환값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36775" y="2205110"/>
            <a:ext cx="8153400" cy="328598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FEF1593-DED4-4FE0-8423-1FB0522E2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3044" y="138793"/>
            <a:ext cx="12668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396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DA13A2B-C732-4592-8ABD-3DB3949DD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531" y="231401"/>
            <a:ext cx="9024937" cy="597664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3C07D6A-ED40-451E-903E-31F6A8307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3044" y="138793"/>
            <a:ext cx="12668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727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CA0924-7814-4F78-ADE5-AEC590F29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실습과제</a:t>
            </a:r>
            <a:r>
              <a:rPr lang="en-US" altLang="ko-KR" dirty="0"/>
              <a:t>#1 &lt;</a:t>
            </a:r>
            <a:r>
              <a:rPr lang="ko-KR" altLang="en-US" dirty="0"/>
              <a:t>영상처리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BC6D70C-8917-4C06-A792-69FBE7E6F93F}"/>
              </a:ext>
            </a:extLst>
          </p:cNvPr>
          <p:cNvSpPr/>
          <p:nvPr/>
        </p:nvSpPr>
        <p:spPr>
          <a:xfrm>
            <a:off x="328750" y="1824446"/>
            <a:ext cx="1019991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/>
              <a:t>디지털 영상은 픽셀들의 </a:t>
            </a:r>
            <a:r>
              <a:rPr lang="en-US" altLang="ko-KR" sz="1600" dirty="0"/>
              <a:t>2</a:t>
            </a:r>
            <a:r>
              <a:rPr lang="ko-KR" altLang="en-US" sz="1600" dirty="0"/>
              <a:t>차원 배열 형태이다</a:t>
            </a:r>
            <a:r>
              <a:rPr lang="en-US" altLang="ko-KR" sz="1600" dirty="0"/>
              <a:t>.</a:t>
            </a:r>
          </a:p>
          <a:p>
            <a:pPr marL="457200" indent="-457200">
              <a:buAutoNum type="arabicParenR"/>
            </a:pPr>
            <a:r>
              <a:rPr lang="ko-KR" altLang="en-US" sz="1600" dirty="0"/>
              <a:t>영상은 </a:t>
            </a:r>
            <a:r>
              <a:rPr lang="en-US" altLang="ko-KR" sz="1600" dirty="0"/>
              <a:t>8x16</a:t>
            </a:r>
            <a:r>
              <a:rPr lang="ko-KR" altLang="en-US" sz="1600" dirty="0"/>
              <a:t>크기를 지닌다</a:t>
            </a:r>
            <a:r>
              <a:rPr lang="en-US" altLang="ko-KR" sz="1600" dirty="0"/>
              <a:t>. 8=row, 16=column</a:t>
            </a:r>
            <a:r>
              <a:rPr lang="ko-KR" altLang="en-US" sz="1600" dirty="0"/>
              <a:t>라고</a:t>
            </a:r>
            <a:r>
              <a:rPr lang="en-US" altLang="ko-KR" sz="1600" dirty="0"/>
              <a:t> </a:t>
            </a:r>
            <a:r>
              <a:rPr lang="ko-KR" altLang="en-US" sz="1600" dirty="0"/>
              <a:t>생각하자</a:t>
            </a:r>
            <a:r>
              <a:rPr lang="en-US" altLang="ko-KR" sz="1600" dirty="0"/>
              <a:t>.</a:t>
            </a:r>
          </a:p>
          <a:p>
            <a:pPr marL="457200" indent="-457200">
              <a:buAutoNum type="arabicParenR"/>
            </a:pPr>
            <a:r>
              <a:rPr lang="ko-KR" altLang="en-US" sz="1600" dirty="0"/>
              <a:t>주요 함수에</a:t>
            </a:r>
            <a:r>
              <a:rPr lang="en-US" altLang="ko-KR" sz="1600" dirty="0"/>
              <a:t> </a:t>
            </a:r>
            <a:r>
              <a:rPr lang="ko-KR" altLang="en-US" sz="1600" dirty="0"/>
              <a:t>대한 설명을 하자면</a:t>
            </a:r>
            <a:r>
              <a:rPr lang="en-US" altLang="ko-KR" sz="1600" dirty="0"/>
              <a:t>,</a:t>
            </a:r>
          </a:p>
          <a:p>
            <a:r>
              <a:rPr lang="en-US" altLang="ko-KR" sz="1600" dirty="0"/>
              <a:t>2-1) </a:t>
            </a:r>
            <a:r>
              <a:rPr lang="ko-KR" altLang="en-US" sz="1600" dirty="0"/>
              <a:t>영상 반전 함수 </a:t>
            </a:r>
            <a:r>
              <a:rPr lang="en-US" altLang="ko-KR" sz="1600" dirty="0"/>
              <a:t>= inverse(int image[8][16])</a:t>
            </a:r>
          </a:p>
          <a:p>
            <a:r>
              <a:rPr lang="en-US" altLang="ko-KR" sz="1600" dirty="0"/>
              <a:t>2-2) </a:t>
            </a:r>
            <a:r>
              <a:rPr lang="ko-KR" altLang="en-US" sz="1600" dirty="0"/>
              <a:t>이미지 출력 함수 </a:t>
            </a:r>
            <a:r>
              <a:rPr lang="en-US" altLang="ko-KR" sz="1600" dirty="0"/>
              <a:t>= display(int image[8][16])</a:t>
            </a:r>
          </a:p>
          <a:p>
            <a:r>
              <a:rPr lang="en-US" altLang="ko-KR" sz="1600" dirty="0"/>
              <a:t>      1</a:t>
            </a:r>
            <a:r>
              <a:rPr lang="ko-KR" altLang="en-US" sz="1600" dirty="0"/>
              <a:t>은 </a:t>
            </a:r>
            <a:r>
              <a:rPr lang="en-US" altLang="ko-KR" sz="1600" dirty="0"/>
              <a:t>‘_’,  0</a:t>
            </a:r>
            <a:r>
              <a:rPr lang="ko-KR" altLang="en-US" sz="1600" dirty="0"/>
              <a:t>은 </a:t>
            </a:r>
            <a:r>
              <a:rPr lang="en-US" altLang="ko-KR" sz="1600" dirty="0"/>
              <a:t>‘*’</a:t>
            </a:r>
            <a:r>
              <a:rPr lang="ko-KR" altLang="en-US" sz="1600" dirty="0"/>
              <a:t>으로 표시된다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C1F7854-5921-4F2A-91A0-A4257F74E4F6}"/>
              </a:ext>
            </a:extLst>
          </p:cNvPr>
          <p:cNvSpPr/>
          <p:nvPr/>
        </p:nvSpPr>
        <p:spPr>
          <a:xfrm>
            <a:off x="8733597" y="3394106"/>
            <a:ext cx="262020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 입력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따로 없음</a:t>
            </a:r>
            <a:br>
              <a:rPr lang="ko-KR" altLang="en-US" dirty="0"/>
            </a:br>
            <a:endParaRPr lang="en-US" altLang="ko-KR" dirty="0"/>
          </a:p>
          <a:p>
            <a:r>
              <a:rPr lang="ko-KR" altLang="en-US" dirty="0"/>
              <a:t> 출력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Inverse</a:t>
            </a:r>
            <a:r>
              <a:rPr lang="ko-KR" altLang="en-US" dirty="0"/>
              <a:t>된 배열</a:t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8F6C09E-7CC3-4AE2-A493-2DD804F51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3044" y="138793"/>
            <a:ext cx="1266825" cy="10287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C5F2F9F-02E8-4C9E-AA61-BCA5590A9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224" y="3463895"/>
            <a:ext cx="7595959" cy="323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650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BF8430A-4E65-41C7-835A-C8990A91A084}"/>
              </a:ext>
            </a:extLst>
          </p:cNvPr>
          <p:cNvSpPr/>
          <p:nvPr/>
        </p:nvSpPr>
        <p:spPr>
          <a:xfrm>
            <a:off x="6221508" y="70045"/>
            <a:ext cx="5504327" cy="313932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 err="1"/>
              <a:t>int</a:t>
            </a:r>
            <a:r>
              <a:rPr lang="ko-KR" altLang="en-US" dirty="0"/>
              <a:t> </a:t>
            </a:r>
            <a:r>
              <a:rPr lang="ko-KR" altLang="en-US" dirty="0" err="1"/>
              <a:t>main</a:t>
            </a:r>
            <a:r>
              <a:rPr lang="ko-KR" altLang="en-US" dirty="0"/>
              <a:t>() {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int</a:t>
            </a:r>
            <a:r>
              <a:rPr lang="ko-KR" altLang="en-US" dirty="0"/>
              <a:t> </a:t>
            </a:r>
            <a:r>
              <a:rPr lang="ko-KR" altLang="en-US" dirty="0" err="1"/>
              <a:t>image</a:t>
            </a:r>
            <a:r>
              <a:rPr lang="ko-KR" altLang="en-US" dirty="0"/>
              <a:t>[8][16] = {</a:t>
            </a:r>
          </a:p>
          <a:p>
            <a:r>
              <a:rPr lang="ko-KR" altLang="en-US" dirty="0"/>
              <a:t>	  {1,1,1,1,0,1,1,1,1,1,1,1,1,1,1,1},</a:t>
            </a:r>
          </a:p>
          <a:p>
            <a:r>
              <a:rPr lang="ko-KR" altLang="en-US" dirty="0"/>
              <a:t>	  {1,1,1,0,0,1,1,1,1,1,1,1,1,1,1,1},</a:t>
            </a:r>
          </a:p>
          <a:p>
            <a:r>
              <a:rPr lang="ko-KR" altLang="en-US" dirty="0"/>
              <a:t>	  {1,1,0,0,0,0,1,1,1,1,1,1,1,1,1,1},</a:t>
            </a:r>
          </a:p>
          <a:p>
            <a:r>
              <a:rPr lang="ko-KR" altLang="en-US" dirty="0"/>
              <a:t>	  {1,0,0,0,0,0,1,0,0,1,1,1,1,1,1,1},</a:t>
            </a:r>
          </a:p>
          <a:p>
            <a:r>
              <a:rPr lang="ko-KR" altLang="en-US" dirty="0"/>
              <a:t>	  {1,0,0,0,0,0,0,0,0,1,0,0,1,1,1,1},</a:t>
            </a:r>
          </a:p>
          <a:p>
            <a:r>
              <a:rPr lang="ko-KR" altLang="en-US" dirty="0"/>
              <a:t>	  {1,0,0,0,0,0,0,0,0,0,0,0,0,1,1,1},</a:t>
            </a:r>
          </a:p>
          <a:p>
            <a:r>
              <a:rPr lang="ko-KR" altLang="en-US" dirty="0"/>
              <a:t>	  {0,0,0,0,0,0,0,0,0,0,0,0,0,0,1,1},</a:t>
            </a:r>
          </a:p>
          <a:p>
            <a:r>
              <a:rPr lang="ko-KR" altLang="en-US" dirty="0"/>
              <a:t>	  {0,0,0,0,0,0,0,0,0,0,0,0,0,0,0,0},</a:t>
            </a:r>
          </a:p>
          <a:p>
            <a:r>
              <a:rPr lang="ko-KR" altLang="en-US" dirty="0"/>
              <a:t>	};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5D88E55-F2FB-4BA9-BFE0-61583410C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295650"/>
            <a:ext cx="5898776" cy="339406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D603B72-ECF1-478E-89B2-486C13F04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963" y="51263"/>
            <a:ext cx="5872037" cy="648877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A162274-58D7-4C53-B4F9-379B65884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3044" y="138793"/>
            <a:ext cx="12668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240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CA0924-7814-4F78-ADE5-AEC590F29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실습과제</a:t>
            </a:r>
            <a:r>
              <a:rPr lang="en-US" altLang="ko-KR" dirty="0"/>
              <a:t>#2 &lt;ox</a:t>
            </a:r>
            <a:r>
              <a:rPr lang="ko-KR" altLang="en-US" dirty="0"/>
              <a:t>퀴즈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BC6D70C-8917-4C06-A792-69FBE7E6F93F}"/>
              </a:ext>
            </a:extLst>
          </p:cNvPr>
          <p:cNvSpPr/>
          <p:nvPr/>
        </p:nvSpPr>
        <p:spPr>
          <a:xfrm>
            <a:off x="328750" y="1824446"/>
            <a:ext cx="101999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dirty="0"/>
              <a:t>"OOXXOXXOOO"</a:t>
            </a:r>
            <a:r>
              <a:rPr lang="ko-KR" altLang="en-US" dirty="0"/>
              <a:t>와 같은 </a:t>
            </a:r>
            <a:r>
              <a:rPr lang="en-US" altLang="ko-KR" dirty="0"/>
              <a:t>OX</a:t>
            </a:r>
            <a:r>
              <a:rPr lang="ko-KR" altLang="en-US" dirty="0"/>
              <a:t>퀴즈의 결과가 있다</a:t>
            </a:r>
            <a:r>
              <a:rPr lang="en-US" altLang="ko-KR" dirty="0"/>
              <a:t>. O</a:t>
            </a:r>
            <a:r>
              <a:rPr lang="ko-KR" altLang="en-US" dirty="0"/>
              <a:t>는 문제를 맞은 것이고</a:t>
            </a:r>
            <a:r>
              <a:rPr lang="en-US" altLang="ko-KR" dirty="0"/>
              <a:t>, X</a:t>
            </a:r>
            <a:r>
              <a:rPr lang="ko-KR" altLang="en-US" dirty="0"/>
              <a:t>는 문제를 틀린 것입니다</a:t>
            </a:r>
            <a:r>
              <a:rPr lang="en-US" altLang="ko-KR" dirty="0"/>
              <a:t>. </a:t>
            </a:r>
            <a:r>
              <a:rPr lang="ko-KR" altLang="en-US" dirty="0"/>
              <a:t>문제를 맞은 경우 그 문제의 점수는 그 문제까지 연속된 </a:t>
            </a:r>
            <a:r>
              <a:rPr lang="en-US" altLang="ko-KR" dirty="0"/>
              <a:t>O</a:t>
            </a:r>
            <a:r>
              <a:rPr lang="ko-KR" altLang="en-US" dirty="0"/>
              <a:t>의 개수가 된다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 </a:t>
            </a:r>
            <a:r>
              <a:rPr lang="ko-KR" altLang="en-US" dirty="0"/>
              <a:t>＂</a:t>
            </a:r>
            <a:r>
              <a:rPr lang="en-US" altLang="ko-KR" dirty="0"/>
              <a:t>OOXXOXXOOO</a:t>
            </a:r>
            <a:r>
              <a:rPr lang="ko-KR" altLang="en-US" dirty="0"/>
              <a:t>＂의 점수는 </a:t>
            </a:r>
            <a:r>
              <a:rPr lang="en-US" altLang="ko-KR" dirty="0"/>
              <a:t>1+2+0+0+1+0+0+1+2+3 = 10</a:t>
            </a:r>
            <a:r>
              <a:rPr lang="ko-KR" altLang="en-US" dirty="0"/>
              <a:t>점이 된다</a:t>
            </a:r>
            <a:r>
              <a:rPr lang="en-US" altLang="ko-KR" dirty="0"/>
              <a:t>. OX</a:t>
            </a:r>
            <a:r>
              <a:rPr lang="ko-KR" altLang="en-US" dirty="0"/>
              <a:t>퀴즈의 결과가 주어졌을 때</a:t>
            </a:r>
            <a:r>
              <a:rPr lang="en-US" altLang="ko-KR" dirty="0"/>
              <a:t>, </a:t>
            </a:r>
            <a:r>
              <a:rPr lang="ko-KR" altLang="en-US" dirty="0"/>
              <a:t>점수를 구하는 프로그램을 작성해보자</a:t>
            </a:r>
            <a:r>
              <a:rPr lang="en-US" altLang="ko-KR" dirty="0"/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C1F7854-5921-4F2A-91A0-A4257F74E4F6}"/>
              </a:ext>
            </a:extLst>
          </p:cNvPr>
          <p:cNvSpPr/>
          <p:nvPr/>
        </p:nvSpPr>
        <p:spPr>
          <a:xfrm>
            <a:off x="9043587" y="3197338"/>
            <a:ext cx="297628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 입력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Ox</a:t>
            </a:r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순서의 배열</a:t>
            </a:r>
            <a:br>
              <a:rPr lang="ko-KR" altLang="en-US" dirty="0"/>
            </a:br>
            <a:endParaRPr lang="en-US" altLang="ko-KR" dirty="0"/>
          </a:p>
          <a:p>
            <a:r>
              <a:rPr lang="ko-KR" altLang="en-US" dirty="0"/>
              <a:t> 출력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Ox</a:t>
            </a:r>
            <a:r>
              <a:rPr lang="ko-KR" altLang="en-US" dirty="0"/>
              <a:t>퀴즈의 합계</a:t>
            </a:r>
            <a:endParaRPr lang="en-US" altLang="ko-KR" dirty="0"/>
          </a:p>
          <a:p>
            <a:endParaRPr lang="en-US" altLang="ko-KR" dirty="0"/>
          </a:p>
          <a:p>
            <a:br>
              <a:rPr lang="ko-KR" altLang="en-US" dirty="0"/>
            </a:b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8F6C09E-7CC3-4AE2-A493-2DD804F51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3044" y="138793"/>
            <a:ext cx="1266825" cy="10287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991907C-65C4-4D43-9C60-72C669560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04" y="3197338"/>
            <a:ext cx="7820734" cy="265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979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6F44473-A9D7-4B00-8312-05135992F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245" y="95591"/>
            <a:ext cx="6583509" cy="676240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A5E0BE1-D5F3-4851-852C-B04B8CA87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3044" y="138793"/>
            <a:ext cx="12668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747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CA0924-7814-4F78-ADE5-AEC590F29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실습과제</a:t>
            </a:r>
            <a:r>
              <a:rPr lang="en-US" altLang="ko-KR" dirty="0"/>
              <a:t>#3 &lt;</a:t>
            </a:r>
            <a:r>
              <a:rPr lang="ko-KR" altLang="en-US" dirty="0"/>
              <a:t>셀프 넘버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BC6D70C-8917-4C06-A792-69FBE7E6F93F}"/>
              </a:ext>
            </a:extLst>
          </p:cNvPr>
          <p:cNvSpPr/>
          <p:nvPr/>
        </p:nvSpPr>
        <p:spPr>
          <a:xfrm>
            <a:off x="328750" y="1824446"/>
            <a:ext cx="1019991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dirty="0"/>
              <a:t>셀프 넘버 함수</a:t>
            </a:r>
            <a:r>
              <a:rPr lang="en-US" altLang="ko-KR" dirty="0"/>
              <a:t> int solution(N)</a:t>
            </a:r>
            <a:r>
              <a:rPr lang="ko-KR" altLang="en-US" dirty="0"/>
              <a:t>를 다음과 같이 정의한다</a:t>
            </a:r>
            <a:r>
              <a:rPr lang="en-US" altLang="ko-KR" dirty="0"/>
              <a:t>.</a:t>
            </a:r>
          </a:p>
          <a:p>
            <a:pPr marL="342900" indent="-342900" algn="just">
              <a:buAutoNum type="arabicParenR"/>
            </a:pPr>
            <a:r>
              <a:rPr lang="ko-KR" altLang="en-US" dirty="0"/>
              <a:t>어떠한 자연수가 주어지면 </a:t>
            </a:r>
            <a:r>
              <a:rPr lang="en-US" altLang="ko-KR" dirty="0"/>
              <a:t>int solution(N)</a:t>
            </a:r>
            <a:r>
              <a:rPr lang="ko-KR" altLang="en-US" dirty="0"/>
              <a:t>함수는 </a:t>
            </a:r>
            <a:r>
              <a:rPr lang="en-US" altLang="ko-KR" dirty="0"/>
              <a:t>(N + </a:t>
            </a:r>
            <a:r>
              <a:rPr lang="ko-KR" altLang="en-US" dirty="0"/>
              <a:t>각 자리의 </a:t>
            </a:r>
            <a:r>
              <a:rPr lang="en-US" altLang="ko-KR" dirty="0"/>
              <a:t>digit)</a:t>
            </a:r>
            <a:r>
              <a:rPr lang="ko-KR" altLang="en-US" dirty="0"/>
              <a:t>으로 정의한다</a:t>
            </a:r>
            <a:r>
              <a:rPr lang="en-US" altLang="ko-KR" dirty="0"/>
              <a:t>.</a:t>
            </a:r>
          </a:p>
          <a:p>
            <a:pPr marL="342900" indent="-342900" algn="just">
              <a:buAutoNum type="arabicParenR"/>
            </a:pPr>
            <a:r>
              <a:rPr lang="ko-KR" altLang="en-US" dirty="0"/>
              <a:t>예를 들면</a:t>
            </a:r>
            <a:r>
              <a:rPr lang="en-US" altLang="ko-KR" dirty="0"/>
              <a:t>, int solution(75) = 75 + 7 + 5 = 87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marL="342900" indent="-342900" algn="just">
              <a:buAutoNum type="arabicParenR"/>
            </a:pPr>
            <a:r>
              <a:rPr lang="ko-KR" altLang="en-US" dirty="0"/>
              <a:t>위의 과정을 </a:t>
            </a:r>
            <a:r>
              <a:rPr lang="en-US" altLang="ko-KR" dirty="0"/>
              <a:t>5*N </a:t>
            </a:r>
            <a:r>
              <a:rPr lang="ko-KR" altLang="en-US" dirty="0"/>
              <a:t>전까지 계속 진행하고 나오는 값을 출력한다</a:t>
            </a:r>
            <a:r>
              <a:rPr lang="en-US" altLang="ko-KR" dirty="0"/>
              <a:t>.</a:t>
            </a:r>
          </a:p>
          <a:p>
            <a:pPr marL="342900" indent="-342900" algn="just">
              <a:buAutoNum type="arabicParenR"/>
            </a:pPr>
            <a:r>
              <a:rPr lang="ko-KR" altLang="en-US" dirty="0"/>
              <a:t>예를 들면 </a:t>
            </a:r>
            <a:r>
              <a:rPr lang="en-US" altLang="ko-KR" dirty="0"/>
              <a:t>int solution(33) = 33 + 3 + 3 = 39,  39 + 3 + 9 = 51,  and 51 + 5 + 1 = 57 … 147 + 1 + 4 + 7 = 159</a:t>
            </a:r>
            <a:r>
              <a:rPr lang="ko-KR" altLang="en-US" dirty="0"/>
              <a:t>까지 진행한다</a:t>
            </a:r>
            <a:r>
              <a:rPr lang="en-US" altLang="ko-KR" dirty="0"/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C1F7854-5921-4F2A-91A0-A4257F74E4F6}"/>
              </a:ext>
            </a:extLst>
          </p:cNvPr>
          <p:cNvSpPr/>
          <p:nvPr/>
        </p:nvSpPr>
        <p:spPr>
          <a:xfrm>
            <a:off x="8538883" y="3578772"/>
            <a:ext cx="297628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 입력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자연수 </a:t>
            </a:r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N</a:t>
            </a:r>
            <a:br>
              <a:rPr lang="ko-KR" altLang="en-US" dirty="0"/>
            </a:br>
            <a:endParaRPr lang="en-US" altLang="ko-KR" dirty="0"/>
          </a:p>
          <a:p>
            <a:r>
              <a:rPr lang="ko-KR" altLang="en-US" dirty="0"/>
              <a:t> 출력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int solution(n)</a:t>
            </a:r>
            <a:r>
              <a:rPr lang="ko-KR" altLang="en-US" dirty="0"/>
              <a:t>에 의해 나열된 출력 값</a:t>
            </a:r>
            <a:endParaRPr lang="en-US" altLang="ko-KR" dirty="0"/>
          </a:p>
          <a:p>
            <a:endParaRPr lang="en-US" altLang="ko-KR" dirty="0"/>
          </a:p>
          <a:p>
            <a:br>
              <a:rPr lang="ko-KR" altLang="en-US" dirty="0"/>
            </a:b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8F6C09E-7CC3-4AE2-A493-2DD804F51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3044" y="138793"/>
            <a:ext cx="1266825" cy="10287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D80159C-23FC-473B-829A-58848AF5DE8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39271" y="3658342"/>
            <a:ext cx="7083648" cy="258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818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AB2F34A-03C6-403A-9826-5045199A5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433" y="0"/>
            <a:ext cx="6979133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723553F-7AFB-4D36-8BF4-4C99233DC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3044" y="138793"/>
            <a:ext cx="12668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517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29528" y="948929"/>
            <a:ext cx="7624037" cy="742950"/>
          </a:xfrm>
        </p:spPr>
        <p:txBody>
          <a:bodyPr/>
          <a:lstStyle/>
          <a:p>
            <a:r>
              <a:rPr lang="en-US" altLang="ko-KR" dirty="0"/>
              <a:t>Q&amp;A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z="750">
                <a:solidFill>
                  <a:srgbClr val="FFFFFF"/>
                </a:solidFill>
              </a:rPr>
              <a:pPr>
                <a:defRPr/>
              </a:pPr>
              <a:t>2</a:t>
            </a:fld>
            <a:endParaRPr lang="en-US" altLang="ko-KR" sz="750">
              <a:solidFill>
                <a:srgbClr val="FFFFFF"/>
              </a:solidFill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466D6A1-D38B-4C0C-8678-709D85843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9527" y="1916907"/>
            <a:ext cx="8381275" cy="3618310"/>
          </a:xfrm>
        </p:spPr>
        <p:txBody>
          <a:bodyPr>
            <a:normAutofit/>
          </a:bodyPr>
          <a:lstStyle/>
          <a:p>
            <a:r>
              <a:rPr lang="ko-KR" altLang="en-US" dirty="0"/>
              <a:t>질문사항은 </a:t>
            </a:r>
            <a:r>
              <a:rPr lang="en-US" altLang="ko-KR" dirty="0">
                <a:hlinkClick r:id="rId4"/>
              </a:rPr>
              <a:t>daodao415@naver.com</a:t>
            </a:r>
            <a:endParaRPr lang="en-US" altLang="ko-KR" dirty="0"/>
          </a:p>
          <a:p>
            <a:r>
              <a:rPr lang="ko-KR" altLang="en-US" dirty="0"/>
              <a:t>제목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 err="1"/>
              <a:t>컴프</a:t>
            </a:r>
            <a:r>
              <a:rPr lang="en-US" altLang="ko-KR" dirty="0"/>
              <a:t>]</a:t>
            </a:r>
            <a:r>
              <a:rPr lang="ko-KR" altLang="en-US" dirty="0"/>
              <a:t>학번</a:t>
            </a:r>
            <a:r>
              <a:rPr lang="en-US" altLang="ko-KR" dirty="0"/>
              <a:t>_</a:t>
            </a:r>
            <a:r>
              <a:rPr lang="ko-KR" altLang="en-US" dirty="0"/>
              <a:t>이름</a:t>
            </a:r>
            <a:endParaRPr lang="en-US" altLang="ko-KR" dirty="0"/>
          </a:p>
          <a:p>
            <a:r>
              <a:rPr lang="ko-KR" altLang="en-US" dirty="0"/>
              <a:t>내용</a:t>
            </a:r>
            <a:r>
              <a:rPr lang="en-US" altLang="ko-KR" dirty="0"/>
              <a:t>: </a:t>
            </a:r>
            <a:r>
              <a:rPr lang="ko-KR" altLang="en-US" dirty="0"/>
              <a:t>문의 내용</a:t>
            </a:r>
            <a:r>
              <a:rPr lang="en-US" altLang="ko-KR" dirty="0"/>
              <a:t>(</a:t>
            </a:r>
            <a:r>
              <a:rPr lang="ko-KR" altLang="en-US" dirty="0"/>
              <a:t>정확하게</a:t>
            </a:r>
            <a:r>
              <a:rPr lang="en-US" altLang="ko-KR" dirty="0"/>
              <a:t>)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D113311-333A-475D-B828-6CE07E9353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3044" y="138793"/>
            <a:ext cx="1266825" cy="1028700"/>
          </a:xfrm>
          <a:prstGeom prst="rect">
            <a:avLst/>
          </a:prstGeom>
        </p:spPr>
      </p:pic>
      <p:pic>
        <p:nvPicPr>
          <p:cNvPr id="7" name="오디오 6">
            <a:hlinkClick r:id="" action="ppaction://media"/>
            <a:extLst>
              <a:ext uri="{FF2B5EF4-FFF2-40B4-BE49-F238E27FC236}">
                <a16:creationId xmlns:a16="http://schemas.microsoft.com/office/drawing/2014/main" id="{BBFE9CCF-3A7C-43C0-8FAC-1A552F21868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60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986930C-FD98-498E-AB45-5D38E3933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900" y="439271"/>
            <a:ext cx="9208200" cy="583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012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배열의 초기화 </a:t>
            </a: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656347" y="1443192"/>
            <a:ext cx="8153400" cy="217727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7BAAD53-DD89-4221-8E88-D0F2DAD04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3044" y="138793"/>
            <a:ext cx="1266825" cy="1028700"/>
          </a:xfrm>
          <a:prstGeom prst="rect">
            <a:avLst/>
          </a:prstGeom>
        </p:spPr>
      </p:pic>
      <p:pic>
        <p:nvPicPr>
          <p:cNvPr id="6" name="내용 개체 틀 3">
            <a:extLst>
              <a:ext uri="{FF2B5EF4-FFF2-40B4-BE49-F238E27FC236}">
                <a16:creationId xmlns:a16="http://schemas.microsoft.com/office/drawing/2014/main" id="{AD682AAB-5082-4BF8-A297-E753776662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6347" y="4154541"/>
            <a:ext cx="8153400" cy="221093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배열의 복사</a:t>
            </a:r>
          </a:p>
        </p:txBody>
      </p:sp>
      <p:sp>
        <p:nvSpPr>
          <p:cNvPr id="16387" name="Rectangle 5"/>
          <p:cNvSpPr>
            <a:spLocks noChangeArrowheads="1"/>
          </p:cNvSpPr>
          <p:nvPr/>
        </p:nvSpPr>
        <p:spPr bwMode="auto">
          <a:xfrm>
            <a:off x="2667901" y="1642358"/>
            <a:ext cx="7772400" cy="114776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</a:pPr>
            <a:r>
              <a:rPr kumimoji="1"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 score[SIZE];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돋움체" pitchFamily="49" charset="-127"/>
              <a:cs typeface="휴먼명조,한컴돋움"/>
            </a:endParaRP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</a:pPr>
            <a:r>
              <a:rPr kumimoji="1"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 score1[SIZE]; </a:t>
            </a: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</a:pPr>
            <a:r>
              <a:rPr kumimoji="1" lang="en-US" altLang="ko-KR" sz="1600" dirty="0"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score = score1; </a:t>
            </a:r>
            <a:r>
              <a:rPr kumimoji="1" lang="en-US" altLang="ko-KR" sz="1600" dirty="0">
                <a:solidFill>
                  <a:srgbClr val="FF0000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              // </a:t>
            </a:r>
            <a:r>
              <a:rPr kumimoji="1" lang="ko-KR" altLang="en-US" sz="1600" dirty="0">
                <a:solidFill>
                  <a:srgbClr val="FF0000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컴파일 오류</a:t>
            </a:r>
            <a:r>
              <a:rPr kumimoji="1" lang="en-US" altLang="ko-KR" sz="1600" dirty="0">
                <a:solidFill>
                  <a:srgbClr val="FF0000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! </a:t>
            </a: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한컴바탕" pitchFamily="18" charset="2"/>
              <a:cs typeface="한컴바탕" pitchFamily="18" charset="2"/>
            </a:endParaRP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</a:pPr>
            <a:b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한컴바탕" pitchFamily="18" charset="2"/>
                <a:cs typeface="한컴바탕" pitchFamily="18" charset="2"/>
              </a:rPr>
            </a:b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한컴바탕" pitchFamily="18" charset="2"/>
              <a:cs typeface="한컴바탕" pitchFamily="18" charset="2"/>
            </a:endParaRPr>
          </a:p>
        </p:txBody>
      </p:sp>
      <p:sp>
        <p:nvSpPr>
          <p:cNvPr id="16388" name="Rectangle 6"/>
          <p:cNvSpPr>
            <a:spLocks noChangeArrowheads="1"/>
          </p:cNvSpPr>
          <p:nvPr/>
        </p:nvSpPr>
        <p:spPr bwMode="auto">
          <a:xfrm>
            <a:off x="2611438" y="3262402"/>
            <a:ext cx="7804150" cy="197811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</a:pPr>
            <a:r>
              <a:rPr kumimoji="1"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 score[SIZE];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돋움체" pitchFamily="49" charset="-127"/>
              <a:cs typeface="휴먼명조,한컴돋움"/>
            </a:endParaRP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</a:pPr>
            <a:r>
              <a:rPr kumimoji="1"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 score1[SIZE]; </a:t>
            </a: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</a:pP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int</a:t>
            </a:r>
            <a:r>
              <a:rPr kumimoji="1"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;</a:t>
            </a: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</a:pPr>
            <a:endParaRPr kumimoji="1" lang="en-US" altLang="ko-KR" sz="1600" dirty="0">
              <a:solidFill>
                <a:srgbClr val="0000FF"/>
              </a:solidFill>
              <a:latin typeface="Trebuchet MS" panose="020B0603020202020204" pitchFamily="34" charset="0"/>
              <a:ea typeface="돋움체" pitchFamily="49" charset="-127"/>
              <a:cs typeface="휴먼명조,한컴돋움"/>
            </a:endParaRP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for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(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 = 0;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 &lt; SIZE;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++) </a:t>
            </a: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         score[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] = score1[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];  </a:t>
            </a:r>
          </a:p>
        </p:txBody>
      </p:sp>
      <p:sp>
        <p:nvSpPr>
          <p:cNvPr id="748551" name="AutoShape 7"/>
          <p:cNvSpPr>
            <a:spLocks/>
          </p:cNvSpPr>
          <p:nvPr/>
        </p:nvSpPr>
        <p:spPr bwMode="auto">
          <a:xfrm>
            <a:off x="2724842" y="2256721"/>
            <a:ext cx="3732301" cy="333375"/>
          </a:xfrm>
          <a:prstGeom prst="borderCallout2">
            <a:avLst>
              <a:gd name="adj1" fmla="val 34287"/>
              <a:gd name="adj2" fmla="val 102338"/>
              <a:gd name="adj3" fmla="val 34287"/>
              <a:gd name="adj4" fmla="val 126546"/>
              <a:gd name="adj5" fmla="val -77144"/>
              <a:gd name="adj6" fmla="val 151681"/>
            </a:avLst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748552" name="Text Box 8"/>
          <p:cNvSpPr txBox="1">
            <a:spLocks noChangeArrowheads="1"/>
          </p:cNvSpPr>
          <p:nvPr/>
        </p:nvSpPr>
        <p:spPr bwMode="auto">
          <a:xfrm>
            <a:off x="8444424" y="1789201"/>
            <a:ext cx="1262062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r>
              <a:rPr lang="ko-KR" altLang="en-US" sz="1600" b="1" dirty="0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잘못된 방법</a:t>
            </a:r>
          </a:p>
        </p:txBody>
      </p:sp>
      <p:sp>
        <p:nvSpPr>
          <p:cNvPr id="748553" name="AutoShape 9"/>
          <p:cNvSpPr>
            <a:spLocks/>
          </p:cNvSpPr>
          <p:nvPr/>
        </p:nvSpPr>
        <p:spPr bwMode="auto">
          <a:xfrm>
            <a:off x="2611438" y="4480148"/>
            <a:ext cx="2712888" cy="577850"/>
          </a:xfrm>
          <a:prstGeom prst="borderCallout2">
            <a:avLst>
              <a:gd name="adj1" fmla="val 19782"/>
              <a:gd name="adj2" fmla="val 103435"/>
              <a:gd name="adj3" fmla="val 19782"/>
              <a:gd name="adj4" fmla="val 160986"/>
              <a:gd name="adj5" fmla="val -58792"/>
              <a:gd name="adj6" fmla="val 220829"/>
            </a:avLst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748554" name="Text Box 10"/>
          <p:cNvSpPr txBox="1">
            <a:spLocks noChangeArrowheads="1"/>
          </p:cNvSpPr>
          <p:nvPr/>
        </p:nvSpPr>
        <p:spPr bwMode="auto">
          <a:xfrm>
            <a:off x="8489157" y="3844850"/>
            <a:ext cx="1262063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r>
              <a:rPr lang="ko-KR" altLang="en-US" sz="1600" b="1" dirty="0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올바른 방법</a:t>
            </a:r>
          </a:p>
        </p:txBody>
      </p:sp>
      <p:sp>
        <p:nvSpPr>
          <p:cNvPr id="2" name="폭발 1 1"/>
          <p:cNvSpPr/>
          <p:nvPr/>
        </p:nvSpPr>
        <p:spPr bwMode="auto">
          <a:xfrm>
            <a:off x="4940059" y="3383787"/>
            <a:ext cx="2122488" cy="1182687"/>
          </a:xfrm>
          <a:prstGeom prst="irregularSeal1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원소를 </a:t>
            </a:r>
            <a:r>
              <a:rPr lang="ko-KR" altLang="en-US" sz="12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일일이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 복사한다</a:t>
            </a:r>
          </a:p>
        </p:txBody>
      </p:sp>
      <p:pic>
        <p:nvPicPr>
          <p:cNvPr id="2050" name="Picture 2" descr="C:\Users\sec\AppData\Local\Microsoft\Windows\Temporary Internet Files\Content.IE5\U1H0FIY6\MC900430075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614" y="3742995"/>
            <a:ext cx="720909" cy="925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445" name="그룹 16444"/>
          <p:cNvGrpSpPr/>
          <p:nvPr/>
        </p:nvGrpSpPr>
        <p:grpSpPr>
          <a:xfrm>
            <a:off x="1600088" y="1852702"/>
            <a:ext cx="1011351" cy="737394"/>
            <a:chOff x="3182938" y="5421313"/>
            <a:chExt cx="1847850" cy="1260475"/>
          </a:xfrm>
        </p:grpSpPr>
        <p:sp>
          <p:nvSpPr>
            <p:cNvPr id="4" name="AutoShape 6"/>
            <p:cNvSpPr>
              <a:spLocks noChangeAspect="1" noChangeArrowheads="1" noTextEdit="1"/>
            </p:cNvSpPr>
            <p:nvPr/>
          </p:nvSpPr>
          <p:spPr bwMode="auto">
            <a:xfrm>
              <a:off x="3182938" y="5421313"/>
              <a:ext cx="1847850" cy="1260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" name="Freeform 8"/>
            <p:cNvSpPr>
              <a:spLocks/>
            </p:cNvSpPr>
            <p:nvPr/>
          </p:nvSpPr>
          <p:spPr bwMode="auto">
            <a:xfrm>
              <a:off x="3535363" y="6180138"/>
              <a:ext cx="266700" cy="177800"/>
            </a:xfrm>
            <a:custGeom>
              <a:avLst/>
              <a:gdLst>
                <a:gd name="T0" fmla="*/ 0 w 168"/>
                <a:gd name="T1" fmla="*/ 58 h 112"/>
                <a:gd name="T2" fmla="*/ 0 w 168"/>
                <a:gd name="T3" fmla="*/ 58 h 112"/>
                <a:gd name="T4" fmla="*/ 2 w 168"/>
                <a:gd name="T5" fmla="*/ 64 h 112"/>
                <a:gd name="T6" fmla="*/ 12 w 168"/>
                <a:gd name="T7" fmla="*/ 76 h 112"/>
                <a:gd name="T8" fmla="*/ 28 w 168"/>
                <a:gd name="T9" fmla="*/ 90 h 112"/>
                <a:gd name="T10" fmla="*/ 38 w 168"/>
                <a:gd name="T11" fmla="*/ 96 h 112"/>
                <a:gd name="T12" fmla="*/ 50 w 168"/>
                <a:gd name="T13" fmla="*/ 104 h 112"/>
                <a:gd name="T14" fmla="*/ 62 w 168"/>
                <a:gd name="T15" fmla="*/ 108 h 112"/>
                <a:gd name="T16" fmla="*/ 74 w 168"/>
                <a:gd name="T17" fmla="*/ 110 h 112"/>
                <a:gd name="T18" fmla="*/ 88 w 168"/>
                <a:gd name="T19" fmla="*/ 112 h 112"/>
                <a:gd name="T20" fmla="*/ 104 w 168"/>
                <a:gd name="T21" fmla="*/ 108 h 112"/>
                <a:gd name="T22" fmla="*/ 118 w 168"/>
                <a:gd name="T23" fmla="*/ 102 h 112"/>
                <a:gd name="T24" fmla="*/ 134 w 168"/>
                <a:gd name="T25" fmla="*/ 92 h 112"/>
                <a:gd name="T26" fmla="*/ 152 w 168"/>
                <a:gd name="T27" fmla="*/ 78 h 112"/>
                <a:gd name="T28" fmla="*/ 168 w 168"/>
                <a:gd name="T29" fmla="*/ 58 h 112"/>
                <a:gd name="T30" fmla="*/ 104 w 168"/>
                <a:gd name="T31" fmla="*/ 0 h 112"/>
                <a:gd name="T32" fmla="*/ 0 w 168"/>
                <a:gd name="T33" fmla="*/ 5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8" h="112">
                  <a:moveTo>
                    <a:pt x="0" y="58"/>
                  </a:moveTo>
                  <a:lnTo>
                    <a:pt x="0" y="58"/>
                  </a:lnTo>
                  <a:lnTo>
                    <a:pt x="2" y="64"/>
                  </a:lnTo>
                  <a:lnTo>
                    <a:pt x="12" y="76"/>
                  </a:lnTo>
                  <a:lnTo>
                    <a:pt x="28" y="90"/>
                  </a:lnTo>
                  <a:lnTo>
                    <a:pt x="38" y="96"/>
                  </a:lnTo>
                  <a:lnTo>
                    <a:pt x="50" y="104"/>
                  </a:lnTo>
                  <a:lnTo>
                    <a:pt x="62" y="108"/>
                  </a:lnTo>
                  <a:lnTo>
                    <a:pt x="74" y="110"/>
                  </a:lnTo>
                  <a:lnTo>
                    <a:pt x="88" y="112"/>
                  </a:lnTo>
                  <a:lnTo>
                    <a:pt x="104" y="108"/>
                  </a:lnTo>
                  <a:lnTo>
                    <a:pt x="118" y="102"/>
                  </a:lnTo>
                  <a:lnTo>
                    <a:pt x="134" y="92"/>
                  </a:lnTo>
                  <a:lnTo>
                    <a:pt x="152" y="78"/>
                  </a:lnTo>
                  <a:lnTo>
                    <a:pt x="168" y="58"/>
                  </a:lnTo>
                  <a:lnTo>
                    <a:pt x="104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" name="Freeform 9"/>
            <p:cNvSpPr>
              <a:spLocks/>
            </p:cNvSpPr>
            <p:nvPr/>
          </p:nvSpPr>
          <p:spPr bwMode="auto">
            <a:xfrm>
              <a:off x="3592513" y="5481638"/>
              <a:ext cx="869950" cy="857250"/>
            </a:xfrm>
            <a:custGeom>
              <a:avLst/>
              <a:gdLst>
                <a:gd name="T0" fmla="*/ 274 w 548"/>
                <a:gd name="T1" fmla="*/ 0 h 540"/>
                <a:gd name="T2" fmla="*/ 330 w 548"/>
                <a:gd name="T3" fmla="*/ 6 h 540"/>
                <a:gd name="T4" fmla="*/ 380 w 548"/>
                <a:gd name="T5" fmla="*/ 22 h 540"/>
                <a:gd name="T6" fmla="*/ 428 w 548"/>
                <a:gd name="T7" fmla="*/ 48 h 540"/>
                <a:gd name="T8" fmla="*/ 468 w 548"/>
                <a:gd name="T9" fmla="*/ 80 h 540"/>
                <a:gd name="T10" fmla="*/ 502 w 548"/>
                <a:gd name="T11" fmla="*/ 120 h 540"/>
                <a:gd name="T12" fmla="*/ 526 w 548"/>
                <a:gd name="T13" fmla="*/ 166 h 540"/>
                <a:gd name="T14" fmla="*/ 542 w 548"/>
                <a:gd name="T15" fmla="*/ 216 h 540"/>
                <a:gd name="T16" fmla="*/ 548 w 548"/>
                <a:gd name="T17" fmla="*/ 270 h 540"/>
                <a:gd name="T18" fmla="*/ 546 w 548"/>
                <a:gd name="T19" fmla="*/ 298 h 540"/>
                <a:gd name="T20" fmla="*/ 536 w 548"/>
                <a:gd name="T21" fmla="*/ 350 h 540"/>
                <a:gd name="T22" fmla="*/ 514 w 548"/>
                <a:gd name="T23" fmla="*/ 400 h 540"/>
                <a:gd name="T24" fmla="*/ 486 w 548"/>
                <a:gd name="T25" fmla="*/ 442 h 540"/>
                <a:gd name="T26" fmla="*/ 448 w 548"/>
                <a:gd name="T27" fmla="*/ 478 h 540"/>
                <a:gd name="T28" fmla="*/ 404 w 548"/>
                <a:gd name="T29" fmla="*/ 508 h 540"/>
                <a:gd name="T30" fmla="*/ 356 w 548"/>
                <a:gd name="T31" fmla="*/ 528 h 540"/>
                <a:gd name="T32" fmla="*/ 302 w 548"/>
                <a:gd name="T33" fmla="*/ 540 h 540"/>
                <a:gd name="T34" fmla="*/ 274 w 548"/>
                <a:gd name="T35" fmla="*/ 540 h 540"/>
                <a:gd name="T36" fmla="*/ 218 w 548"/>
                <a:gd name="T37" fmla="*/ 536 h 540"/>
                <a:gd name="T38" fmla="*/ 168 w 548"/>
                <a:gd name="T39" fmla="*/ 520 h 540"/>
                <a:gd name="T40" fmla="*/ 122 w 548"/>
                <a:gd name="T41" fmla="*/ 494 h 540"/>
                <a:gd name="T42" fmla="*/ 80 w 548"/>
                <a:gd name="T43" fmla="*/ 462 h 540"/>
                <a:gd name="T44" fmla="*/ 46 w 548"/>
                <a:gd name="T45" fmla="*/ 422 h 540"/>
                <a:gd name="T46" fmla="*/ 22 w 548"/>
                <a:gd name="T47" fmla="*/ 376 h 540"/>
                <a:gd name="T48" fmla="*/ 6 w 548"/>
                <a:gd name="T49" fmla="*/ 324 h 540"/>
                <a:gd name="T50" fmla="*/ 0 w 548"/>
                <a:gd name="T51" fmla="*/ 270 h 540"/>
                <a:gd name="T52" fmla="*/ 2 w 548"/>
                <a:gd name="T53" fmla="*/ 244 h 540"/>
                <a:gd name="T54" fmla="*/ 12 w 548"/>
                <a:gd name="T55" fmla="*/ 190 h 540"/>
                <a:gd name="T56" fmla="*/ 34 w 548"/>
                <a:gd name="T57" fmla="*/ 142 h 540"/>
                <a:gd name="T58" fmla="*/ 62 w 548"/>
                <a:gd name="T59" fmla="*/ 100 h 540"/>
                <a:gd name="T60" fmla="*/ 100 w 548"/>
                <a:gd name="T61" fmla="*/ 62 h 540"/>
                <a:gd name="T62" fmla="*/ 144 w 548"/>
                <a:gd name="T63" fmla="*/ 34 h 540"/>
                <a:gd name="T64" fmla="*/ 192 w 548"/>
                <a:gd name="T65" fmla="*/ 12 h 540"/>
                <a:gd name="T66" fmla="*/ 246 w 548"/>
                <a:gd name="T67" fmla="*/ 2 h 540"/>
                <a:gd name="T68" fmla="*/ 274 w 548"/>
                <a:gd name="T69" fmla="*/ 0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48" h="540">
                  <a:moveTo>
                    <a:pt x="274" y="0"/>
                  </a:moveTo>
                  <a:lnTo>
                    <a:pt x="274" y="0"/>
                  </a:lnTo>
                  <a:lnTo>
                    <a:pt x="302" y="2"/>
                  </a:lnTo>
                  <a:lnTo>
                    <a:pt x="330" y="6"/>
                  </a:lnTo>
                  <a:lnTo>
                    <a:pt x="356" y="12"/>
                  </a:lnTo>
                  <a:lnTo>
                    <a:pt x="380" y="22"/>
                  </a:lnTo>
                  <a:lnTo>
                    <a:pt x="404" y="34"/>
                  </a:lnTo>
                  <a:lnTo>
                    <a:pt x="428" y="48"/>
                  </a:lnTo>
                  <a:lnTo>
                    <a:pt x="448" y="62"/>
                  </a:lnTo>
                  <a:lnTo>
                    <a:pt x="468" y="80"/>
                  </a:lnTo>
                  <a:lnTo>
                    <a:pt x="486" y="100"/>
                  </a:lnTo>
                  <a:lnTo>
                    <a:pt x="502" y="120"/>
                  </a:lnTo>
                  <a:lnTo>
                    <a:pt x="514" y="142"/>
                  </a:lnTo>
                  <a:lnTo>
                    <a:pt x="526" y="166"/>
                  </a:lnTo>
                  <a:lnTo>
                    <a:pt x="536" y="190"/>
                  </a:lnTo>
                  <a:lnTo>
                    <a:pt x="542" y="216"/>
                  </a:lnTo>
                  <a:lnTo>
                    <a:pt x="546" y="244"/>
                  </a:lnTo>
                  <a:lnTo>
                    <a:pt x="548" y="270"/>
                  </a:lnTo>
                  <a:lnTo>
                    <a:pt x="548" y="270"/>
                  </a:lnTo>
                  <a:lnTo>
                    <a:pt x="546" y="298"/>
                  </a:lnTo>
                  <a:lnTo>
                    <a:pt x="542" y="324"/>
                  </a:lnTo>
                  <a:lnTo>
                    <a:pt x="536" y="350"/>
                  </a:lnTo>
                  <a:lnTo>
                    <a:pt x="526" y="376"/>
                  </a:lnTo>
                  <a:lnTo>
                    <a:pt x="514" y="400"/>
                  </a:lnTo>
                  <a:lnTo>
                    <a:pt x="502" y="422"/>
                  </a:lnTo>
                  <a:lnTo>
                    <a:pt x="486" y="442"/>
                  </a:lnTo>
                  <a:lnTo>
                    <a:pt x="468" y="462"/>
                  </a:lnTo>
                  <a:lnTo>
                    <a:pt x="448" y="478"/>
                  </a:lnTo>
                  <a:lnTo>
                    <a:pt x="428" y="494"/>
                  </a:lnTo>
                  <a:lnTo>
                    <a:pt x="404" y="508"/>
                  </a:lnTo>
                  <a:lnTo>
                    <a:pt x="380" y="520"/>
                  </a:lnTo>
                  <a:lnTo>
                    <a:pt x="356" y="528"/>
                  </a:lnTo>
                  <a:lnTo>
                    <a:pt x="330" y="536"/>
                  </a:lnTo>
                  <a:lnTo>
                    <a:pt x="302" y="540"/>
                  </a:lnTo>
                  <a:lnTo>
                    <a:pt x="274" y="540"/>
                  </a:lnTo>
                  <a:lnTo>
                    <a:pt x="274" y="540"/>
                  </a:lnTo>
                  <a:lnTo>
                    <a:pt x="246" y="540"/>
                  </a:lnTo>
                  <a:lnTo>
                    <a:pt x="218" y="536"/>
                  </a:lnTo>
                  <a:lnTo>
                    <a:pt x="192" y="528"/>
                  </a:lnTo>
                  <a:lnTo>
                    <a:pt x="168" y="520"/>
                  </a:lnTo>
                  <a:lnTo>
                    <a:pt x="144" y="508"/>
                  </a:lnTo>
                  <a:lnTo>
                    <a:pt x="122" y="494"/>
                  </a:lnTo>
                  <a:lnTo>
                    <a:pt x="100" y="478"/>
                  </a:lnTo>
                  <a:lnTo>
                    <a:pt x="80" y="462"/>
                  </a:lnTo>
                  <a:lnTo>
                    <a:pt x="62" y="442"/>
                  </a:lnTo>
                  <a:lnTo>
                    <a:pt x="46" y="422"/>
                  </a:lnTo>
                  <a:lnTo>
                    <a:pt x="34" y="400"/>
                  </a:lnTo>
                  <a:lnTo>
                    <a:pt x="22" y="376"/>
                  </a:lnTo>
                  <a:lnTo>
                    <a:pt x="12" y="350"/>
                  </a:lnTo>
                  <a:lnTo>
                    <a:pt x="6" y="324"/>
                  </a:lnTo>
                  <a:lnTo>
                    <a:pt x="2" y="298"/>
                  </a:lnTo>
                  <a:lnTo>
                    <a:pt x="0" y="270"/>
                  </a:lnTo>
                  <a:lnTo>
                    <a:pt x="0" y="270"/>
                  </a:lnTo>
                  <a:lnTo>
                    <a:pt x="2" y="244"/>
                  </a:lnTo>
                  <a:lnTo>
                    <a:pt x="6" y="216"/>
                  </a:lnTo>
                  <a:lnTo>
                    <a:pt x="12" y="190"/>
                  </a:lnTo>
                  <a:lnTo>
                    <a:pt x="22" y="166"/>
                  </a:lnTo>
                  <a:lnTo>
                    <a:pt x="34" y="142"/>
                  </a:lnTo>
                  <a:lnTo>
                    <a:pt x="46" y="120"/>
                  </a:lnTo>
                  <a:lnTo>
                    <a:pt x="62" y="100"/>
                  </a:lnTo>
                  <a:lnTo>
                    <a:pt x="80" y="80"/>
                  </a:lnTo>
                  <a:lnTo>
                    <a:pt x="100" y="62"/>
                  </a:lnTo>
                  <a:lnTo>
                    <a:pt x="122" y="48"/>
                  </a:lnTo>
                  <a:lnTo>
                    <a:pt x="144" y="34"/>
                  </a:lnTo>
                  <a:lnTo>
                    <a:pt x="168" y="22"/>
                  </a:lnTo>
                  <a:lnTo>
                    <a:pt x="192" y="12"/>
                  </a:lnTo>
                  <a:lnTo>
                    <a:pt x="218" y="6"/>
                  </a:lnTo>
                  <a:lnTo>
                    <a:pt x="246" y="2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FFF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auto">
            <a:xfrm>
              <a:off x="3589338" y="5478463"/>
              <a:ext cx="873125" cy="863600"/>
            </a:xfrm>
            <a:custGeom>
              <a:avLst/>
              <a:gdLst>
                <a:gd name="T0" fmla="*/ 276 w 550"/>
                <a:gd name="T1" fmla="*/ 0 h 544"/>
                <a:gd name="T2" fmla="*/ 330 w 550"/>
                <a:gd name="T3" fmla="*/ 6 h 544"/>
                <a:gd name="T4" fmla="*/ 382 w 550"/>
                <a:gd name="T5" fmla="*/ 22 h 544"/>
                <a:gd name="T6" fmla="*/ 428 w 550"/>
                <a:gd name="T7" fmla="*/ 48 h 544"/>
                <a:gd name="T8" fmla="*/ 470 w 550"/>
                <a:gd name="T9" fmla="*/ 80 h 544"/>
                <a:gd name="T10" fmla="*/ 504 w 550"/>
                <a:gd name="T11" fmla="*/ 120 h 544"/>
                <a:gd name="T12" fmla="*/ 528 w 550"/>
                <a:gd name="T13" fmla="*/ 166 h 544"/>
                <a:gd name="T14" fmla="*/ 544 w 550"/>
                <a:gd name="T15" fmla="*/ 218 h 544"/>
                <a:gd name="T16" fmla="*/ 550 w 550"/>
                <a:gd name="T17" fmla="*/ 272 h 544"/>
                <a:gd name="T18" fmla="*/ 550 w 550"/>
                <a:gd name="T19" fmla="*/ 300 h 544"/>
                <a:gd name="T20" fmla="*/ 538 w 550"/>
                <a:gd name="T21" fmla="*/ 352 h 544"/>
                <a:gd name="T22" fmla="*/ 518 w 550"/>
                <a:gd name="T23" fmla="*/ 402 h 544"/>
                <a:gd name="T24" fmla="*/ 488 w 550"/>
                <a:gd name="T25" fmla="*/ 444 h 544"/>
                <a:gd name="T26" fmla="*/ 450 w 550"/>
                <a:gd name="T27" fmla="*/ 482 h 544"/>
                <a:gd name="T28" fmla="*/ 406 w 550"/>
                <a:gd name="T29" fmla="*/ 510 h 544"/>
                <a:gd name="T30" fmla="*/ 356 w 550"/>
                <a:gd name="T31" fmla="*/ 530 h 544"/>
                <a:gd name="T32" fmla="*/ 304 w 550"/>
                <a:gd name="T33" fmla="*/ 542 h 544"/>
                <a:gd name="T34" fmla="*/ 276 w 550"/>
                <a:gd name="T35" fmla="*/ 544 h 544"/>
                <a:gd name="T36" fmla="*/ 220 w 550"/>
                <a:gd name="T37" fmla="*/ 538 h 544"/>
                <a:gd name="T38" fmla="*/ 168 w 550"/>
                <a:gd name="T39" fmla="*/ 522 h 544"/>
                <a:gd name="T40" fmla="*/ 122 w 550"/>
                <a:gd name="T41" fmla="*/ 496 h 544"/>
                <a:gd name="T42" fmla="*/ 80 w 550"/>
                <a:gd name="T43" fmla="*/ 464 h 544"/>
                <a:gd name="T44" fmla="*/ 46 w 550"/>
                <a:gd name="T45" fmla="*/ 424 h 544"/>
                <a:gd name="T46" fmla="*/ 22 w 550"/>
                <a:gd name="T47" fmla="*/ 378 h 544"/>
                <a:gd name="T48" fmla="*/ 6 w 550"/>
                <a:gd name="T49" fmla="*/ 326 h 544"/>
                <a:gd name="T50" fmla="*/ 0 w 550"/>
                <a:gd name="T51" fmla="*/ 272 h 544"/>
                <a:gd name="T52" fmla="*/ 2 w 550"/>
                <a:gd name="T53" fmla="*/ 244 h 544"/>
                <a:gd name="T54" fmla="*/ 12 w 550"/>
                <a:gd name="T55" fmla="*/ 192 h 544"/>
                <a:gd name="T56" fmla="*/ 34 w 550"/>
                <a:gd name="T57" fmla="*/ 142 h 544"/>
                <a:gd name="T58" fmla="*/ 62 w 550"/>
                <a:gd name="T59" fmla="*/ 100 h 544"/>
                <a:gd name="T60" fmla="*/ 100 w 550"/>
                <a:gd name="T61" fmla="*/ 62 h 544"/>
                <a:gd name="T62" fmla="*/ 144 w 550"/>
                <a:gd name="T63" fmla="*/ 34 h 544"/>
                <a:gd name="T64" fmla="*/ 194 w 550"/>
                <a:gd name="T65" fmla="*/ 12 h 544"/>
                <a:gd name="T66" fmla="*/ 248 w 550"/>
                <a:gd name="T67" fmla="*/ 2 h 544"/>
                <a:gd name="T68" fmla="*/ 276 w 550"/>
                <a:gd name="T69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50" h="544">
                  <a:moveTo>
                    <a:pt x="276" y="0"/>
                  </a:moveTo>
                  <a:lnTo>
                    <a:pt x="276" y="0"/>
                  </a:lnTo>
                  <a:lnTo>
                    <a:pt x="304" y="2"/>
                  </a:lnTo>
                  <a:lnTo>
                    <a:pt x="330" y="6"/>
                  </a:lnTo>
                  <a:lnTo>
                    <a:pt x="356" y="12"/>
                  </a:lnTo>
                  <a:lnTo>
                    <a:pt x="382" y="22"/>
                  </a:lnTo>
                  <a:lnTo>
                    <a:pt x="406" y="34"/>
                  </a:lnTo>
                  <a:lnTo>
                    <a:pt x="428" y="48"/>
                  </a:lnTo>
                  <a:lnTo>
                    <a:pt x="450" y="62"/>
                  </a:lnTo>
                  <a:lnTo>
                    <a:pt x="470" y="80"/>
                  </a:lnTo>
                  <a:lnTo>
                    <a:pt x="488" y="100"/>
                  </a:lnTo>
                  <a:lnTo>
                    <a:pt x="504" y="120"/>
                  </a:lnTo>
                  <a:lnTo>
                    <a:pt x="518" y="142"/>
                  </a:lnTo>
                  <a:lnTo>
                    <a:pt x="528" y="166"/>
                  </a:lnTo>
                  <a:lnTo>
                    <a:pt x="538" y="192"/>
                  </a:lnTo>
                  <a:lnTo>
                    <a:pt x="544" y="218"/>
                  </a:lnTo>
                  <a:lnTo>
                    <a:pt x="550" y="244"/>
                  </a:lnTo>
                  <a:lnTo>
                    <a:pt x="550" y="272"/>
                  </a:lnTo>
                  <a:lnTo>
                    <a:pt x="550" y="272"/>
                  </a:lnTo>
                  <a:lnTo>
                    <a:pt x="550" y="300"/>
                  </a:lnTo>
                  <a:lnTo>
                    <a:pt x="544" y="326"/>
                  </a:lnTo>
                  <a:lnTo>
                    <a:pt x="538" y="352"/>
                  </a:lnTo>
                  <a:lnTo>
                    <a:pt x="528" y="378"/>
                  </a:lnTo>
                  <a:lnTo>
                    <a:pt x="518" y="402"/>
                  </a:lnTo>
                  <a:lnTo>
                    <a:pt x="504" y="424"/>
                  </a:lnTo>
                  <a:lnTo>
                    <a:pt x="488" y="444"/>
                  </a:lnTo>
                  <a:lnTo>
                    <a:pt x="470" y="464"/>
                  </a:lnTo>
                  <a:lnTo>
                    <a:pt x="450" y="482"/>
                  </a:lnTo>
                  <a:lnTo>
                    <a:pt x="428" y="496"/>
                  </a:lnTo>
                  <a:lnTo>
                    <a:pt x="406" y="510"/>
                  </a:lnTo>
                  <a:lnTo>
                    <a:pt x="382" y="522"/>
                  </a:lnTo>
                  <a:lnTo>
                    <a:pt x="356" y="530"/>
                  </a:lnTo>
                  <a:lnTo>
                    <a:pt x="330" y="538"/>
                  </a:lnTo>
                  <a:lnTo>
                    <a:pt x="304" y="542"/>
                  </a:lnTo>
                  <a:lnTo>
                    <a:pt x="276" y="544"/>
                  </a:lnTo>
                  <a:lnTo>
                    <a:pt x="276" y="544"/>
                  </a:lnTo>
                  <a:lnTo>
                    <a:pt x="248" y="542"/>
                  </a:lnTo>
                  <a:lnTo>
                    <a:pt x="220" y="538"/>
                  </a:lnTo>
                  <a:lnTo>
                    <a:pt x="194" y="530"/>
                  </a:lnTo>
                  <a:lnTo>
                    <a:pt x="168" y="522"/>
                  </a:lnTo>
                  <a:lnTo>
                    <a:pt x="144" y="510"/>
                  </a:lnTo>
                  <a:lnTo>
                    <a:pt x="122" y="496"/>
                  </a:lnTo>
                  <a:lnTo>
                    <a:pt x="100" y="482"/>
                  </a:lnTo>
                  <a:lnTo>
                    <a:pt x="80" y="464"/>
                  </a:lnTo>
                  <a:lnTo>
                    <a:pt x="62" y="444"/>
                  </a:lnTo>
                  <a:lnTo>
                    <a:pt x="46" y="424"/>
                  </a:lnTo>
                  <a:lnTo>
                    <a:pt x="34" y="402"/>
                  </a:lnTo>
                  <a:lnTo>
                    <a:pt x="22" y="378"/>
                  </a:lnTo>
                  <a:lnTo>
                    <a:pt x="12" y="352"/>
                  </a:lnTo>
                  <a:lnTo>
                    <a:pt x="6" y="326"/>
                  </a:lnTo>
                  <a:lnTo>
                    <a:pt x="2" y="300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2" y="244"/>
                  </a:lnTo>
                  <a:lnTo>
                    <a:pt x="6" y="218"/>
                  </a:lnTo>
                  <a:lnTo>
                    <a:pt x="12" y="192"/>
                  </a:lnTo>
                  <a:lnTo>
                    <a:pt x="22" y="166"/>
                  </a:lnTo>
                  <a:lnTo>
                    <a:pt x="34" y="142"/>
                  </a:lnTo>
                  <a:lnTo>
                    <a:pt x="46" y="120"/>
                  </a:lnTo>
                  <a:lnTo>
                    <a:pt x="62" y="100"/>
                  </a:lnTo>
                  <a:lnTo>
                    <a:pt x="80" y="80"/>
                  </a:lnTo>
                  <a:lnTo>
                    <a:pt x="100" y="62"/>
                  </a:lnTo>
                  <a:lnTo>
                    <a:pt x="122" y="48"/>
                  </a:lnTo>
                  <a:lnTo>
                    <a:pt x="144" y="34"/>
                  </a:lnTo>
                  <a:lnTo>
                    <a:pt x="168" y="22"/>
                  </a:lnTo>
                  <a:lnTo>
                    <a:pt x="194" y="12"/>
                  </a:lnTo>
                  <a:lnTo>
                    <a:pt x="220" y="6"/>
                  </a:lnTo>
                  <a:lnTo>
                    <a:pt x="248" y="2"/>
                  </a:lnTo>
                  <a:lnTo>
                    <a:pt x="276" y="0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FFE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11"/>
            <p:cNvSpPr>
              <a:spLocks/>
            </p:cNvSpPr>
            <p:nvPr/>
          </p:nvSpPr>
          <p:spPr bwMode="auto">
            <a:xfrm>
              <a:off x="3586163" y="5475288"/>
              <a:ext cx="876300" cy="866775"/>
            </a:xfrm>
            <a:custGeom>
              <a:avLst/>
              <a:gdLst>
                <a:gd name="T0" fmla="*/ 276 w 552"/>
                <a:gd name="T1" fmla="*/ 0 h 546"/>
                <a:gd name="T2" fmla="*/ 332 w 552"/>
                <a:gd name="T3" fmla="*/ 6 h 546"/>
                <a:gd name="T4" fmla="*/ 384 w 552"/>
                <a:gd name="T5" fmla="*/ 22 h 546"/>
                <a:gd name="T6" fmla="*/ 430 w 552"/>
                <a:gd name="T7" fmla="*/ 48 h 546"/>
                <a:gd name="T8" fmla="*/ 472 w 552"/>
                <a:gd name="T9" fmla="*/ 80 h 546"/>
                <a:gd name="T10" fmla="*/ 506 w 552"/>
                <a:gd name="T11" fmla="*/ 122 h 546"/>
                <a:gd name="T12" fmla="*/ 532 w 552"/>
                <a:gd name="T13" fmla="*/ 168 h 546"/>
                <a:gd name="T14" fmla="*/ 548 w 552"/>
                <a:gd name="T15" fmla="*/ 218 h 546"/>
                <a:gd name="T16" fmla="*/ 552 w 552"/>
                <a:gd name="T17" fmla="*/ 274 h 546"/>
                <a:gd name="T18" fmla="*/ 552 w 552"/>
                <a:gd name="T19" fmla="*/ 300 h 546"/>
                <a:gd name="T20" fmla="*/ 540 w 552"/>
                <a:gd name="T21" fmla="*/ 354 h 546"/>
                <a:gd name="T22" fmla="*/ 520 w 552"/>
                <a:gd name="T23" fmla="*/ 402 h 546"/>
                <a:gd name="T24" fmla="*/ 490 w 552"/>
                <a:gd name="T25" fmla="*/ 446 h 546"/>
                <a:gd name="T26" fmla="*/ 452 w 552"/>
                <a:gd name="T27" fmla="*/ 484 h 546"/>
                <a:gd name="T28" fmla="*/ 408 w 552"/>
                <a:gd name="T29" fmla="*/ 512 h 546"/>
                <a:gd name="T30" fmla="*/ 358 w 552"/>
                <a:gd name="T31" fmla="*/ 534 h 546"/>
                <a:gd name="T32" fmla="*/ 304 w 552"/>
                <a:gd name="T33" fmla="*/ 544 h 546"/>
                <a:gd name="T34" fmla="*/ 276 w 552"/>
                <a:gd name="T35" fmla="*/ 546 h 546"/>
                <a:gd name="T36" fmla="*/ 220 w 552"/>
                <a:gd name="T37" fmla="*/ 540 h 546"/>
                <a:gd name="T38" fmla="*/ 168 w 552"/>
                <a:gd name="T39" fmla="*/ 524 h 546"/>
                <a:gd name="T40" fmla="*/ 122 w 552"/>
                <a:gd name="T41" fmla="*/ 500 h 546"/>
                <a:gd name="T42" fmla="*/ 80 w 552"/>
                <a:gd name="T43" fmla="*/ 466 h 546"/>
                <a:gd name="T44" fmla="*/ 46 w 552"/>
                <a:gd name="T45" fmla="*/ 426 h 546"/>
                <a:gd name="T46" fmla="*/ 22 w 552"/>
                <a:gd name="T47" fmla="*/ 380 h 546"/>
                <a:gd name="T48" fmla="*/ 6 w 552"/>
                <a:gd name="T49" fmla="*/ 328 h 546"/>
                <a:gd name="T50" fmla="*/ 0 w 552"/>
                <a:gd name="T51" fmla="*/ 274 h 546"/>
                <a:gd name="T52" fmla="*/ 0 w 552"/>
                <a:gd name="T53" fmla="*/ 246 h 546"/>
                <a:gd name="T54" fmla="*/ 12 w 552"/>
                <a:gd name="T55" fmla="*/ 192 h 546"/>
                <a:gd name="T56" fmla="*/ 32 w 552"/>
                <a:gd name="T57" fmla="*/ 144 h 546"/>
                <a:gd name="T58" fmla="*/ 62 w 552"/>
                <a:gd name="T59" fmla="*/ 100 h 546"/>
                <a:gd name="T60" fmla="*/ 100 w 552"/>
                <a:gd name="T61" fmla="*/ 64 h 546"/>
                <a:gd name="T62" fmla="*/ 144 w 552"/>
                <a:gd name="T63" fmla="*/ 34 h 546"/>
                <a:gd name="T64" fmla="*/ 194 w 552"/>
                <a:gd name="T65" fmla="*/ 12 h 546"/>
                <a:gd name="T66" fmla="*/ 248 w 552"/>
                <a:gd name="T67" fmla="*/ 2 h 546"/>
                <a:gd name="T68" fmla="*/ 276 w 552"/>
                <a:gd name="T69" fmla="*/ 0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52" h="546">
                  <a:moveTo>
                    <a:pt x="276" y="0"/>
                  </a:moveTo>
                  <a:lnTo>
                    <a:pt x="276" y="0"/>
                  </a:lnTo>
                  <a:lnTo>
                    <a:pt x="304" y="2"/>
                  </a:lnTo>
                  <a:lnTo>
                    <a:pt x="332" y="6"/>
                  </a:lnTo>
                  <a:lnTo>
                    <a:pt x="358" y="12"/>
                  </a:lnTo>
                  <a:lnTo>
                    <a:pt x="384" y="22"/>
                  </a:lnTo>
                  <a:lnTo>
                    <a:pt x="408" y="34"/>
                  </a:lnTo>
                  <a:lnTo>
                    <a:pt x="430" y="48"/>
                  </a:lnTo>
                  <a:lnTo>
                    <a:pt x="452" y="64"/>
                  </a:lnTo>
                  <a:lnTo>
                    <a:pt x="472" y="80"/>
                  </a:lnTo>
                  <a:lnTo>
                    <a:pt x="490" y="100"/>
                  </a:lnTo>
                  <a:lnTo>
                    <a:pt x="506" y="122"/>
                  </a:lnTo>
                  <a:lnTo>
                    <a:pt x="520" y="144"/>
                  </a:lnTo>
                  <a:lnTo>
                    <a:pt x="532" y="168"/>
                  </a:lnTo>
                  <a:lnTo>
                    <a:pt x="540" y="192"/>
                  </a:lnTo>
                  <a:lnTo>
                    <a:pt x="548" y="218"/>
                  </a:lnTo>
                  <a:lnTo>
                    <a:pt x="552" y="246"/>
                  </a:lnTo>
                  <a:lnTo>
                    <a:pt x="552" y="274"/>
                  </a:lnTo>
                  <a:lnTo>
                    <a:pt x="552" y="274"/>
                  </a:lnTo>
                  <a:lnTo>
                    <a:pt x="552" y="300"/>
                  </a:lnTo>
                  <a:lnTo>
                    <a:pt x="548" y="328"/>
                  </a:lnTo>
                  <a:lnTo>
                    <a:pt x="540" y="354"/>
                  </a:lnTo>
                  <a:lnTo>
                    <a:pt x="532" y="380"/>
                  </a:lnTo>
                  <a:lnTo>
                    <a:pt x="520" y="402"/>
                  </a:lnTo>
                  <a:lnTo>
                    <a:pt x="506" y="426"/>
                  </a:lnTo>
                  <a:lnTo>
                    <a:pt x="490" y="446"/>
                  </a:lnTo>
                  <a:lnTo>
                    <a:pt x="472" y="466"/>
                  </a:lnTo>
                  <a:lnTo>
                    <a:pt x="452" y="484"/>
                  </a:lnTo>
                  <a:lnTo>
                    <a:pt x="430" y="500"/>
                  </a:lnTo>
                  <a:lnTo>
                    <a:pt x="408" y="512"/>
                  </a:lnTo>
                  <a:lnTo>
                    <a:pt x="384" y="524"/>
                  </a:lnTo>
                  <a:lnTo>
                    <a:pt x="358" y="534"/>
                  </a:lnTo>
                  <a:lnTo>
                    <a:pt x="332" y="540"/>
                  </a:lnTo>
                  <a:lnTo>
                    <a:pt x="304" y="544"/>
                  </a:lnTo>
                  <a:lnTo>
                    <a:pt x="276" y="546"/>
                  </a:lnTo>
                  <a:lnTo>
                    <a:pt x="276" y="546"/>
                  </a:lnTo>
                  <a:lnTo>
                    <a:pt x="248" y="544"/>
                  </a:lnTo>
                  <a:lnTo>
                    <a:pt x="220" y="540"/>
                  </a:lnTo>
                  <a:lnTo>
                    <a:pt x="194" y="534"/>
                  </a:lnTo>
                  <a:lnTo>
                    <a:pt x="168" y="524"/>
                  </a:lnTo>
                  <a:lnTo>
                    <a:pt x="144" y="512"/>
                  </a:lnTo>
                  <a:lnTo>
                    <a:pt x="122" y="500"/>
                  </a:lnTo>
                  <a:lnTo>
                    <a:pt x="100" y="484"/>
                  </a:lnTo>
                  <a:lnTo>
                    <a:pt x="80" y="466"/>
                  </a:lnTo>
                  <a:lnTo>
                    <a:pt x="62" y="446"/>
                  </a:lnTo>
                  <a:lnTo>
                    <a:pt x="46" y="426"/>
                  </a:lnTo>
                  <a:lnTo>
                    <a:pt x="32" y="402"/>
                  </a:lnTo>
                  <a:lnTo>
                    <a:pt x="22" y="380"/>
                  </a:lnTo>
                  <a:lnTo>
                    <a:pt x="12" y="354"/>
                  </a:lnTo>
                  <a:lnTo>
                    <a:pt x="6" y="328"/>
                  </a:lnTo>
                  <a:lnTo>
                    <a:pt x="0" y="300"/>
                  </a:lnTo>
                  <a:lnTo>
                    <a:pt x="0" y="274"/>
                  </a:lnTo>
                  <a:lnTo>
                    <a:pt x="0" y="274"/>
                  </a:lnTo>
                  <a:lnTo>
                    <a:pt x="0" y="246"/>
                  </a:lnTo>
                  <a:lnTo>
                    <a:pt x="6" y="218"/>
                  </a:lnTo>
                  <a:lnTo>
                    <a:pt x="12" y="192"/>
                  </a:lnTo>
                  <a:lnTo>
                    <a:pt x="22" y="168"/>
                  </a:lnTo>
                  <a:lnTo>
                    <a:pt x="32" y="144"/>
                  </a:lnTo>
                  <a:lnTo>
                    <a:pt x="46" y="122"/>
                  </a:lnTo>
                  <a:lnTo>
                    <a:pt x="62" y="100"/>
                  </a:lnTo>
                  <a:lnTo>
                    <a:pt x="80" y="80"/>
                  </a:lnTo>
                  <a:lnTo>
                    <a:pt x="100" y="64"/>
                  </a:lnTo>
                  <a:lnTo>
                    <a:pt x="122" y="48"/>
                  </a:lnTo>
                  <a:lnTo>
                    <a:pt x="144" y="34"/>
                  </a:lnTo>
                  <a:lnTo>
                    <a:pt x="168" y="22"/>
                  </a:lnTo>
                  <a:lnTo>
                    <a:pt x="194" y="12"/>
                  </a:lnTo>
                  <a:lnTo>
                    <a:pt x="220" y="6"/>
                  </a:lnTo>
                  <a:lnTo>
                    <a:pt x="248" y="2"/>
                  </a:lnTo>
                  <a:lnTo>
                    <a:pt x="276" y="0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12"/>
            <p:cNvSpPr>
              <a:spLocks/>
            </p:cNvSpPr>
            <p:nvPr/>
          </p:nvSpPr>
          <p:spPr bwMode="auto">
            <a:xfrm>
              <a:off x="3582988" y="5472113"/>
              <a:ext cx="882650" cy="869950"/>
            </a:xfrm>
            <a:custGeom>
              <a:avLst/>
              <a:gdLst>
                <a:gd name="T0" fmla="*/ 278 w 556"/>
                <a:gd name="T1" fmla="*/ 0 h 548"/>
                <a:gd name="T2" fmla="*/ 334 w 556"/>
                <a:gd name="T3" fmla="*/ 6 h 548"/>
                <a:gd name="T4" fmla="*/ 386 w 556"/>
                <a:gd name="T5" fmla="*/ 22 h 548"/>
                <a:gd name="T6" fmla="*/ 432 w 556"/>
                <a:gd name="T7" fmla="*/ 48 h 548"/>
                <a:gd name="T8" fmla="*/ 474 w 556"/>
                <a:gd name="T9" fmla="*/ 80 h 548"/>
                <a:gd name="T10" fmla="*/ 508 w 556"/>
                <a:gd name="T11" fmla="*/ 122 h 548"/>
                <a:gd name="T12" fmla="*/ 534 w 556"/>
                <a:gd name="T13" fmla="*/ 168 h 548"/>
                <a:gd name="T14" fmla="*/ 550 w 556"/>
                <a:gd name="T15" fmla="*/ 220 h 548"/>
                <a:gd name="T16" fmla="*/ 556 w 556"/>
                <a:gd name="T17" fmla="*/ 274 h 548"/>
                <a:gd name="T18" fmla="*/ 554 w 556"/>
                <a:gd name="T19" fmla="*/ 302 h 548"/>
                <a:gd name="T20" fmla="*/ 542 w 556"/>
                <a:gd name="T21" fmla="*/ 356 h 548"/>
                <a:gd name="T22" fmla="*/ 522 w 556"/>
                <a:gd name="T23" fmla="*/ 404 h 548"/>
                <a:gd name="T24" fmla="*/ 492 w 556"/>
                <a:gd name="T25" fmla="*/ 448 h 548"/>
                <a:gd name="T26" fmla="*/ 454 w 556"/>
                <a:gd name="T27" fmla="*/ 486 h 548"/>
                <a:gd name="T28" fmla="*/ 410 w 556"/>
                <a:gd name="T29" fmla="*/ 516 h 548"/>
                <a:gd name="T30" fmla="*/ 360 w 556"/>
                <a:gd name="T31" fmla="*/ 536 h 548"/>
                <a:gd name="T32" fmla="*/ 306 w 556"/>
                <a:gd name="T33" fmla="*/ 546 h 548"/>
                <a:gd name="T34" fmla="*/ 278 w 556"/>
                <a:gd name="T35" fmla="*/ 548 h 548"/>
                <a:gd name="T36" fmla="*/ 222 w 556"/>
                <a:gd name="T37" fmla="*/ 542 h 548"/>
                <a:gd name="T38" fmla="*/ 170 w 556"/>
                <a:gd name="T39" fmla="*/ 526 h 548"/>
                <a:gd name="T40" fmla="*/ 122 w 556"/>
                <a:gd name="T41" fmla="*/ 502 h 548"/>
                <a:gd name="T42" fmla="*/ 80 w 556"/>
                <a:gd name="T43" fmla="*/ 468 h 548"/>
                <a:gd name="T44" fmla="*/ 46 w 556"/>
                <a:gd name="T45" fmla="*/ 428 h 548"/>
                <a:gd name="T46" fmla="*/ 22 w 556"/>
                <a:gd name="T47" fmla="*/ 380 h 548"/>
                <a:gd name="T48" fmla="*/ 4 w 556"/>
                <a:gd name="T49" fmla="*/ 330 h 548"/>
                <a:gd name="T50" fmla="*/ 0 w 556"/>
                <a:gd name="T51" fmla="*/ 274 h 548"/>
                <a:gd name="T52" fmla="*/ 0 w 556"/>
                <a:gd name="T53" fmla="*/ 246 h 548"/>
                <a:gd name="T54" fmla="*/ 12 w 556"/>
                <a:gd name="T55" fmla="*/ 194 h 548"/>
                <a:gd name="T56" fmla="*/ 32 w 556"/>
                <a:gd name="T57" fmla="*/ 144 h 548"/>
                <a:gd name="T58" fmla="*/ 62 w 556"/>
                <a:gd name="T59" fmla="*/ 100 h 548"/>
                <a:gd name="T60" fmla="*/ 100 w 556"/>
                <a:gd name="T61" fmla="*/ 64 h 548"/>
                <a:gd name="T62" fmla="*/ 144 w 556"/>
                <a:gd name="T63" fmla="*/ 34 h 548"/>
                <a:gd name="T64" fmla="*/ 194 w 556"/>
                <a:gd name="T65" fmla="*/ 12 h 548"/>
                <a:gd name="T66" fmla="*/ 248 w 556"/>
                <a:gd name="T67" fmla="*/ 2 h 548"/>
                <a:gd name="T68" fmla="*/ 278 w 556"/>
                <a:gd name="T69" fmla="*/ 0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56" h="548">
                  <a:moveTo>
                    <a:pt x="278" y="0"/>
                  </a:moveTo>
                  <a:lnTo>
                    <a:pt x="278" y="0"/>
                  </a:lnTo>
                  <a:lnTo>
                    <a:pt x="306" y="2"/>
                  </a:lnTo>
                  <a:lnTo>
                    <a:pt x="334" y="6"/>
                  </a:lnTo>
                  <a:lnTo>
                    <a:pt x="360" y="12"/>
                  </a:lnTo>
                  <a:lnTo>
                    <a:pt x="386" y="22"/>
                  </a:lnTo>
                  <a:lnTo>
                    <a:pt x="410" y="34"/>
                  </a:lnTo>
                  <a:lnTo>
                    <a:pt x="432" y="48"/>
                  </a:lnTo>
                  <a:lnTo>
                    <a:pt x="454" y="64"/>
                  </a:lnTo>
                  <a:lnTo>
                    <a:pt x="474" y="80"/>
                  </a:lnTo>
                  <a:lnTo>
                    <a:pt x="492" y="100"/>
                  </a:lnTo>
                  <a:lnTo>
                    <a:pt x="508" y="122"/>
                  </a:lnTo>
                  <a:lnTo>
                    <a:pt x="522" y="144"/>
                  </a:lnTo>
                  <a:lnTo>
                    <a:pt x="534" y="168"/>
                  </a:lnTo>
                  <a:lnTo>
                    <a:pt x="542" y="194"/>
                  </a:lnTo>
                  <a:lnTo>
                    <a:pt x="550" y="220"/>
                  </a:lnTo>
                  <a:lnTo>
                    <a:pt x="554" y="246"/>
                  </a:lnTo>
                  <a:lnTo>
                    <a:pt x="556" y="274"/>
                  </a:lnTo>
                  <a:lnTo>
                    <a:pt x="556" y="274"/>
                  </a:lnTo>
                  <a:lnTo>
                    <a:pt x="554" y="302"/>
                  </a:lnTo>
                  <a:lnTo>
                    <a:pt x="550" y="330"/>
                  </a:lnTo>
                  <a:lnTo>
                    <a:pt x="542" y="356"/>
                  </a:lnTo>
                  <a:lnTo>
                    <a:pt x="534" y="380"/>
                  </a:lnTo>
                  <a:lnTo>
                    <a:pt x="522" y="404"/>
                  </a:lnTo>
                  <a:lnTo>
                    <a:pt x="508" y="428"/>
                  </a:lnTo>
                  <a:lnTo>
                    <a:pt x="492" y="448"/>
                  </a:lnTo>
                  <a:lnTo>
                    <a:pt x="474" y="468"/>
                  </a:lnTo>
                  <a:lnTo>
                    <a:pt x="454" y="486"/>
                  </a:lnTo>
                  <a:lnTo>
                    <a:pt x="432" y="502"/>
                  </a:lnTo>
                  <a:lnTo>
                    <a:pt x="410" y="516"/>
                  </a:lnTo>
                  <a:lnTo>
                    <a:pt x="386" y="526"/>
                  </a:lnTo>
                  <a:lnTo>
                    <a:pt x="360" y="536"/>
                  </a:lnTo>
                  <a:lnTo>
                    <a:pt x="334" y="542"/>
                  </a:lnTo>
                  <a:lnTo>
                    <a:pt x="306" y="546"/>
                  </a:lnTo>
                  <a:lnTo>
                    <a:pt x="278" y="548"/>
                  </a:lnTo>
                  <a:lnTo>
                    <a:pt x="278" y="548"/>
                  </a:lnTo>
                  <a:lnTo>
                    <a:pt x="248" y="546"/>
                  </a:lnTo>
                  <a:lnTo>
                    <a:pt x="222" y="542"/>
                  </a:lnTo>
                  <a:lnTo>
                    <a:pt x="194" y="536"/>
                  </a:lnTo>
                  <a:lnTo>
                    <a:pt x="170" y="526"/>
                  </a:lnTo>
                  <a:lnTo>
                    <a:pt x="144" y="516"/>
                  </a:lnTo>
                  <a:lnTo>
                    <a:pt x="122" y="502"/>
                  </a:lnTo>
                  <a:lnTo>
                    <a:pt x="100" y="486"/>
                  </a:lnTo>
                  <a:lnTo>
                    <a:pt x="80" y="468"/>
                  </a:lnTo>
                  <a:lnTo>
                    <a:pt x="62" y="448"/>
                  </a:lnTo>
                  <a:lnTo>
                    <a:pt x="46" y="428"/>
                  </a:lnTo>
                  <a:lnTo>
                    <a:pt x="32" y="404"/>
                  </a:lnTo>
                  <a:lnTo>
                    <a:pt x="22" y="380"/>
                  </a:lnTo>
                  <a:lnTo>
                    <a:pt x="12" y="356"/>
                  </a:lnTo>
                  <a:lnTo>
                    <a:pt x="4" y="330"/>
                  </a:lnTo>
                  <a:lnTo>
                    <a:pt x="0" y="302"/>
                  </a:lnTo>
                  <a:lnTo>
                    <a:pt x="0" y="274"/>
                  </a:lnTo>
                  <a:lnTo>
                    <a:pt x="0" y="274"/>
                  </a:lnTo>
                  <a:lnTo>
                    <a:pt x="0" y="246"/>
                  </a:lnTo>
                  <a:lnTo>
                    <a:pt x="4" y="220"/>
                  </a:lnTo>
                  <a:lnTo>
                    <a:pt x="12" y="194"/>
                  </a:lnTo>
                  <a:lnTo>
                    <a:pt x="22" y="168"/>
                  </a:lnTo>
                  <a:lnTo>
                    <a:pt x="32" y="144"/>
                  </a:lnTo>
                  <a:lnTo>
                    <a:pt x="46" y="122"/>
                  </a:lnTo>
                  <a:lnTo>
                    <a:pt x="62" y="100"/>
                  </a:lnTo>
                  <a:lnTo>
                    <a:pt x="80" y="80"/>
                  </a:lnTo>
                  <a:lnTo>
                    <a:pt x="100" y="64"/>
                  </a:lnTo>
                  <a:lnTo>
                    <a:pt x="122" y="48"/>
                  </a:lnTo>
                  <a:lnTo>
                    <a:pt x="144" y="34"/>
                  </a:lnTo>
                  <a:lnTo>
                    <a:pt x="170" y="22"/>
                  </a:lnTo>
                  <a:lnTo>
                    <a:pt x="194" y="12"/>
                  </a:lnTo>
                  <a:lnTo>
                    <a:pt x="222" y="6"/>
                  </a:lnTo>
                  <a:lnTo>
                    <a:pt x="248" y="2"/>
                  </a:lnTo>
                  <a:lnTo>
                    <a:pt x="278" y="0"/>
                  </a:lnTo>
                  <a:lnTo>
                    <a:pt x="278" y="0"/>
                  </a:lnTo>
                  <a:close/>
                </a:path>
              </a:pathLst>
            </a:custGeom>
            <a:solidFill>
              <a:srgbClr val="FFE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3"/>
            <p:cNvSpPr>
              <a:spLocks/>
            </p:cNvSpPr>
            <p:nvPr/>
          </p:nvSpPr>
          <p:spPr bwMode="auto">
            <a:xfrm>
              <a:off x="3576638" y="5468938"/>
              <a:ext cx="889000" cy="873125"/>
            </a:xfrm>
            <a:custGeom>
              <a:avLst/>
              <a:gdLst>
                <a:gd name="T0" fmla="*/ 280 w 560"/>
                <a:gd name="T1" fmla="*/ 0 h 550"/>
                <a:gd name="T2" fmla="*/ 336 w 560"/>
                <a:gd name="T3" fmla="*/ 6 h 550"/>
                <a:gd name="T4" fmla="*/ 388 w 560"/>
                <a:gd name="T5" fmla="*/ 22 h 550"/>
                <a:gd name="T6" fmla="*/ 436 w 560"/>
                <a:gd name="T7" fmla="*/ 48 h 550"/>
                <a:gd name="T8" fmla="*/ 478 w 560"/>
                <a:gd name="T9" fmla="*/ 82 h 550"/>
                <a:gd name="T10" fmla="*/ 512 w 560"/>
                <a:gd name="T11" fmla="*/ 122 h 550"/>
                <a:gd name="T12" fmla="*/ 538 w 560"/>
                <a:gd name="T13" fmla="*/ 168 h 550"/>
                <a:gd name="T14" fmla="*/ 554 w 560"/>
                <a:gd name="T15" fmla="*/ 220 h 550"/>
                <a:gd name="T16" fmla="*/ 560 w 560"/>
                <a:gd name="T17" fmla="*/ 276 h 550"/>
                <a:gd name="T18" fmla="*/ 558 w 560"/>
                <a:gd name="T19" fmla="*/ 304 h 550"/>
                <a:gd name="T20" fmla="*/ 546 w 560"/>
                <a:gd name="T21" fmla="*/ 358 h 550"/>
                <a:gd name="T22" fmla="*/ 526 w 560"/>
                <a:gd name="T23" fmla="*/ 406 h 550"/>
                <a:gd name="T24" fmla="*/ 496 w 560"/>
                <a:gd name="T25" fmla="*/ 450 h 550"/>
                <a:gd name="T26" fmla="*/ 458 w 560"/>
                <a:gd name="T27" fmla="*/ 488 h 550"/>
                <a:gd name="T28" fmla="*/ 414 w 560"/>
                <a:gd name="T29" fmla="*/ 518 h 550"/>
                <a:gd name="T30" fmla="*/ 364 w 560"/>
                <a:gd name="T31" fmla="*/ 538 h 550"/>
                <a:gd name="T32" fmla="*/ 308 w 560"/>
                <a:gd name="T33" fmla="*/ 550 h 550"/>
                <a:gd name="T34" fmla="*/ 280 w 560"/>
                <a:gd name="T35" fmla="*/ 550 h 550"/>
                <a:gd name="T36" fmla="*/ 224 w 560"/>
                <a:gd name="T37" fmla="*/ 546 h 550"/>
                <a:gd name="T38" fmla="*/ 172 w 560"/>
                <a:gd name="T39" fmla="*/ 530 h 550"/>
                <a:gd name="T40" fmla="*/ 124 w 560"/>
                <a:gd name="T41" fmla="*/ 504 h 550"/>
                <a:gd name="T42" fmla="*/ 82 w 560"/>
                <a:gd name="T43" fmla="*/ 470 h 550"/>
                <a:gd name="T44" fmla="*/ 48 w 560"/>
                <a:gd name="T45" fmla="*/ 430 h 550"/>
                <a:gd name="T46" fmla="*/ 22 w 560"/>
                <a:gd name="T47" fmla="*/ 382 h 550"/>
                <a:gd name="T48" fmla="*/ 6 w 560"/>
                <a:gd name="T49" fmla="*/ 332 h 550"/>
                <a:gd name="T50" fmla="*/ 0 w 560"/>
                <a:gd name="T51" fmla="*/ 276 h 550"/>
                <a:gd name="T52" fmla="*/ 2 w 560"/>
                <a:gd name="T53" fmla="*/ 248 h 550"/>
                <a:gd name="T54" fmla="*/ 14 w 560"/>
                <a:gd name="T55" fmla="*/ 194 h 550"/>
                <a:gd name="T56" fmla="*/ 34 w 560"/>
                <a:gd name="T57" fmla="*/ 144 h 550"/>
                <a:gd name="T58" fmla="*/ 64 w 560"/>
                <a:gd name="T59" fmla="*/ 100 h 550"/>
                <a:gd name="T60" fmla="*/ 102 w 560"/>
                <a:gd name="T61" fmla="*/ 64 h 550"/>
                <a:gd name="T62" fmla="*/ 148 w 560"/>
                <a:gd name="T63" fmla="*/ 34 h 550"/>
                <a:gd name="T64" fmla="*/ 198 w 560"/>
                <a:gd name="T65" fmla="*/ 12 h 550"/>
                <a:gd name="T66" fmla="*/ 252 w 560"/>
                <a:gd name="T67" fmla="*/ 2 h 550"/>
                <a:gd name="T68" fmla="*/ 280 w 560"/>
                <a:gd name="T69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0" h="550">
                  <a:moveTo>
                    <a:pt x="280" y="0"/>
                  </a:moveTo>
                  <a:lnTo>
                    <a:pt x="280" y="0"/>
                  </a:lnTo>
                  <a:lnTo>
                    <a:pt x="308" y="2"/>
                  </a:lnTo>
                  <a:lnTo>
                    <a:pt x="336" y="6"/>
                  </a:lnTo>
                  <a:lnTo>
                    <a:pt x="364" y="12"/>
                  </a:lnTo>
                  <a:lnTo>
                    <a:pt x="388" y="22"/>
                  </a:lnTo>
                  <a:lnTo>
                    <a:pt x="414" y="34"/>
                  </a:lnTo>
                  <a:lnTo>
                    <a:pt x="436" y="48"/>
                  </a:lnTo>
                  <a:lnTo>
                    <a:pt x="458" y="64"/>
                  </a:lnTo>
                  <a:lnTo>
                    <a:pt x="478" y="82"/>
                  </a:lnTo>
                  <a:lnTo>
                    <a:pt x="496" y="100"/>
                  </a:lnTo>
                  <a:lnTo>
                    <a:pt x="512" y="122"/>
                  </a:lnTo>
                  <a:lnTo>
                    <a:pt x="526" y="144"/>
                  </a:lnTo>
                  <a:lnTo>
                    <a:pt x="538" y="168"/>
                  </a:lnTo>
                  <a:lnTo>
                    <a:pt x="546" y="194"/>
                  </a:lnTo>
                  <a:lnTo>
                    <a:pt x="554" y="220"/>
                  </a:lnTo>
                  <a:lnTo>
                    <a:pt x="558" y="248"/>
                  </a:lnTo>
                  <a:lnTo>
                    <a:pt x="560" y="276"/>
                  </a:lnTo>
                  <a:lnTo>
                    <a:pt x="560" y="276"/>
                  </a:lnTo>
                  <a:lnTo>
                    <a:pt x="558" y="304"/>
                  </a:lnTo>
                  <a:lnTo>
                    <a:pt x="554" y="332"/>
                  </a:lnTo>
                  <a:lnTo>
                    <a:pt x="546" y="358"/>
                  </a:lnTo>
                  <a:lnTo>
                    <a:pt x="538" y="382"/>
                  </a:lnTo>
                  <a:lnTo>
                    <a:pt x="526" y="406"/>
                  </a:lnTo>
                  <a:lnTo>
                    <a:pt x="512" y="430"/>
                  </a:lnTo>
                  <a:lnTo>
                    <a:pt x="496" y="450"/>
                  </a:lnTo>
                  <a:lnTo>
                    <a:pt x="478" y="470"/>
                  </a:lnTo>
                  <a:lnTo>
                    <a:pt x="458" y="488"/>
                  </a:lnTo>
                  <a:lnTo>
                    <a:pt x="436" y="504"/>
                  </a:lnTo>
                  <a:lnTo>
                    <a:pt x="414" y="518"/>
                  </a:lnTo>
                  <a:lnTo>
                    <a:pt x="388" y="530"/>
                  </a:lnTo>
                  <a:lnTo>
                    <a:pt x="364" y="538"/>
                  </a:lnTo>
                  <a:lnTo>
                    <a:pt x="336" y="546"/>
                  </a:lnTo>
                  <a:lnTo>
                    <a:pt x="308" y="550"/>
                  </a:lnTo>
                  <a:lnTo>
                    <a:pt x="280" y="550"/>
                  </a:lnTo>
                  <a:lnTo>
                    <a:pt x="280" y="550"/>
                  </a:lnTo>
                  <a:lnTo>
                    <a:pt x="252" y="550"/>
                  </a:lnTo>
                  <a:lnTo>
                    <a:pt x="224" y="546"/>
                  </a:lnTo>
                  <a:lnTo>
                    <a:pt x="198" y="538"/>
                  </a:lnTo>
                  <a:lnTo>
                    <a:pt x="172" y="530"/>
                  </a:lnTo>
                  <a:lnTo>
                    <a:pt x="148" y="518"/>
                  </a:lnTo>
                  <a:lnTo>
                    <a:pt x="124" y="504"/>
                  </a:lnTo>
                  <a:lnTo>
                    <a:pt x="102" y="488"/>
                  </a:lnTo>
                  <a:lnTo>
                    <a:pt x="82" y="470"/>
                  </a:lnTo>
                  <a:lnTo>
                    <a:pt x="64" y="450"/>
                  </a:lnTo>
                  <a:lnTo>
                    <a:pt x="48" y="430"/>
                  </a:lnTo>
                  <a:lnTo>
                    <a:pt x="34" y="406"/>
                  </a:lnTo>
                  <a:lnTo>
                    <a:pt x="22" y="382"/>
                  </a:lnTo>
                  <a:lnTo>
                    <a:pt x="14" y="358"/>
                  </a:lnTo>
                  <a:lnTo>
                    <a:pt x="6" y="332"/>
                  </a:lnTo>
                  <a:lnTo>
                    <a:pt x="2" y="304"/>
                  </a:lnTo>
                  <a:lnTo>
                    <a:pt x="0" y="276"/>
                  </a:lnTo>
                  <a:lnTo>
                    <a:pt x="0" y="276"/>
                  </a:lnTo>
                  <a:lnTo>
                    <a:pt x="2" y="248"/>
                  </a:lnTo>
                  <a:lnTo>
                    <a:pt x="6" y="220"/>
                  </a:lnTo>
                  <a:lnTo>
                    <a:pt x="14" y="194"/>
                  </a:lnTo>
                  <a:lnTo>
                    <a:pt x="22" y="168"/>
                  </a:lnTo>
                  <a:lnTo>
                    <a:pt x="34" y="144"/>
                  </a:lnTo>
                  <a:lnTo>
                    <a:pt x="48" y="122"/>
                  </a:lnTo>
                  <a:lnTo>
                    <a:pt x="64" y="100"/>
                  </a:lnTo>
                  <a:lnTo>
                    <a:pt x="82" y="82"/>
                  </a:lnTo>
                  <a:lnTo>
                    <a:pt x="102" y="64"/>
                  </a:lnTo>
                  <a:lnTo>
                    <a:pt x="124" y="48"/>
                  </a:lnTo>
                  <a:lnTo>
                    <a:pt x="148" y="34"/>
                  </a:lnTo>
                  <a:lnTo>
                    <a:pt x="172" y="22"/>
                  </a:lnTo>
                  <a:lnTo>
                    <a:pt x="198" y="12"/>
                  </a:lnTo>
                  <a:lnTo>
                    <a:pt x="224" y="6"/>
                  </a:lnTo>
                  <a:lnTo>
                    <a:pt x="252" y="2"/>
                  </a:lnTo>
                  <a:lnTo>
                    <a:pt x="280" y="0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FFD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4"/>
            <p:cNvSpPr>
              <a:spLocks/>
            </p:cNvSpPr>
            <p:nvPr/>
          </p:nvSpPr>
          <p:spPr bwMode="auto">
            <a:xfrm>
              <a:off x="3573463" y="5465763"/>
              <a:ext cx="892175" cy="879475"/>
            </a:xfrm>
            <a:custGeom>
              <a:avLst/>
              <a:gdLst>
                <a:gd name="T0" fmla="*/ 282 w 562"/>
                <a:gd name="T1" fmla="*/ 0 h 554"/>
                <a:gd name="T2" fmla="*/ 338 w 562"/>
                <a:gd name="T3" fmla="*/ 6 h 554"/>
                <a:gd name="T4" fmla="*/ 390 w 562"/>
                <a:gd name="T5" fmla="*/ 22 h 554"/>
                <a:gd name="T6" fmla="*/ 438 w 562"/>
                <a:gd name="T7" fmla="*/ 48 h 554"/>
                <a:gd name="T8" fmla="*/ 480 w 562"/>
                <a:gd name="T9" fmla="*/ 82 h 554"/>
                <a:gd name="T10" fmla="*/ 514 w 562"/>
                <a:gd name="T11" fmla="*/ 122 h 554"/>
                <a:gd name="T12" fmla="*/ 540 w 562"/>
                <a:gd name="T13" fmla="*/ 170 h 554"/>
                <a:gd name="T14" fmla="*/ 556 w 562"/>
                <a:gd name="T15" fmla="*/ 222 h 554"/>
                <a:gd name="T16" fmla="*/ 562 w 562"/>
                <a:gd name="T17" fmla="*/ 276 h 554"/>
                <a:gd name="T18" fmla="*/ 560 w 562"/>
                <a:gd name="T19" fmla="*/ 306 h 554"/>
                <a:gd name="T20" fmla="*/ 550 w 562"/>
                <a:gd name="T21" fmla="*/ 358 h 554"/>
                <a:gd name="T22" fmla="*/ 528 w 562"/>
                <a:gd name="T23" fmla="*/ 408 h 554"/>
                <a:gd name="T24" fmla="*/ 498 w 562"/>
                <a:gd name="T25" fmla="*/ 452 h 554"/>
                <a:gd name="T26" fmla="*/ 460 w 562"/>
                <a:gd name="T27" fmla="*/ 490 h 554"/>
                <a:gd name="T28" fmla="*/ 414 w 562"/>
                <a:gd name="T29" fmla="*/ 520 h 554"/>
                <a:gd name="T30" fmla="*/ 364 w 562"/>
                <a:gd name="T31" fmla="*/ 540 h 554"/>
                <a:gd name="T32" fmla="*/ 310 w 562"/>
                <a:gd name="T33" fmla="*/ 552 h 554"/>
                <a:gd name="T34" fmla="*/ 282 w 562"/>
                <a:gd name="T35" fmla="*/ 554 h 554"/>
                <a:gd name="T36" fmla="*/ 224 w 562"/>
                <a:gd name="T37" fmla="*/ 548 h 554"/>
                <a:gd name="T38" fmla="*/ 172 w 562"/>
                <a:gd name="T39" fmla="*/ 532 h 554"/>
                <a:gd name="T40" fmla="*/ 124 w 562"/>
                <a:gd name="T41" fmla="*/ 506 h 554"/>
                <a:gd name="T42" fmla="*/ 82 w 562"/>
                <a:gd name="T43" fmla="*/ 472 h 554"/>
                <a:gd name="T44" fmla="*/ 48 w 562"/>
                <a:gd name="T45" fmla="*/ 432 h 554"/>
                <a:gd name="T46" fmla="*/ 22 w 562"/>
                <a:gd name="T47" fmla="*/ 384 h 554"/>
                <a:gd name="T48" fmla="*/ 6 w 562"/>
                <a:gd name="T49" fmla="*/ 332 h 554"/>
                <a:gd name="T50" fmla="*/ 0 w 562"/>
                <a:gd name="T51" fmla="*/ 276 h 554"/>
                <a:gd name="T52" fmla="*/ 2 w 562"/>
                <a:gd name="T53" fmla="*/ 248 h 554"/>
                <a:gd name="T54" fmla="*/ 14 w 562"/>
                <a:gd name="T55" fmla="*/ 194 h 554"/>
                <a:gd name="T56" fmla="*/ 34 w 562"/>
                <a:gd name="T57" fmla="*/ 146 h 554"/>
                <a:gd name="T58" fmla="*/ 64 w 562"/>
                <a:gd name="T59" fmla="*/ 102 h 554"/>
                <a:gd name="T60" fmla="*/ 102 w 562"/>
                <a:gd name="T61" fmla="*/ 64 h 554"/>
                <a:gd name="T62" fmla="*/ 148 w 562"/>
                <a:gd name="T63" fmla="*/ 34 h 554"/>
                <a:gd name="T64" fmla="*/ 198 w 562"/>
                <a:gd name="T65" fmla="*/ 12 h 554"/>
                <a:gd name="T66" fmla="*/ 252 w 562"/>
                <a:gd name="T67" fmla="*/ 2 h 554"/>
                <a:gd name="T68" fmla="*/ 282 w 562"/>
                <a:gd name="T69" fmla="*/ 0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2" h="554">
                  <a:moveTo>
                    <a:pt x="282" y="0"/>
                  </a:moveTo>
                  <a:lnTo>
                    <a:pt x="282" y="0"/>
                  </a:lnTo>
                  <a:lnTo>
                    <a:pt x="310" y="2"/>
                  </a:lnTo>
                  <a:lnTo>
                    <a:pt x="338" y="6"/>
                  </a:lnTo>
                  <a:lnTo>
                    <a:pt x="364" y="12"/>
                  </a:lnTo>
                  <a:lnTo>
                    <a:pt x="390" y="22"/>
                  </a:lnTo>
                  <a:lnTo>
                    <a:pt x="414" y="34"/>
                  </a:lnTo>
                  <a:lnTo>
                    <a:pt x="438" y="48"/>
                  </a:lnTo>
                  <a:lnTo>
                    <a:pt x="460" y="64"/>
                  </a:lnTo>
                  <a:lnTo>
                    <a:pt x="480" y="82"/>
                  </a:lnTo>
                  <a:lnTo>
                    <a:pt x="498" y="102"/>
                  </a:lnTo>
                  <a:lnTo>
                    <a:pt x="514" y="122"/>
                  </a:lnTo>
                  <a:lnTo>
                    <a:pt x="528" y="146"/>
                  </a:lnTo>
                  <a:lnTo>
                    <a:pt x="540" y="170"/>
                  </a:lnTo>
                  <a:lnTo>
                    <a:pt x="550" y="194"/>
                  </a:lnTo>
                  <a:lnTo>
                    <a:pt x="556" y="222"/>
                  </a:lnTo>
                  <a:lnTo>
                    <a:pt x="560" y="248"/>
                  </a:lnTo>
                  <a:lnTo>
                    <a:pt x="562" y="276"/>
                  </a:lnTo>
                  <a:lnTo>
                    <a:pt x="562" y="276"/>
                  </a:lnTo>
                  <a:lnTo>
                    <a:pt x="560" y="306"/>
                  </a:lnTo>
                  <a:lnTo>
                    <a:pt x="556" y="332"/>
                  </a:lnTo>
                  <a:lnTo>
                    <a:pt x="550" y="358"/>
                  </a:lnTo>
                  <a:lnTo>
                    <a:pt x="540" y="384"/>
                  </a:lnTo>
                  <a:lnTo>
                    <a:pt x="528" y="408"/>
                  </a:lnTo>
                  <a:lnTo>
                    <a:pt x="514" y="432"/>
                  </a:lnTo>
                  <a:lnTo>
                    <a:pt x="498" y="452"/>
                  </a:lnTo>
                  <a:lnTo>
                    <a:pt x="480" y="472"/>
                  </a:lnTo>
                  <a:lnTo>
                    <a:pt x="460" y="490"/>
                  </a:lnTo>
                  <a:lnTo>
                    <a:pt x="438" y="506"/>
                  </a:lnTo>
                  <a:lnTo>
                    <a:pt x="414" y="520"/>
                  </a:lnTo>
                  <a:lnTo>
                    <a:pt x="390" y="532"/>
                  </a:lnTo>
                  <a:lnTo>
                    <a:pt x="364" y="540"/>
                  </a:lnTo>
                  <a:lnTo>
                    <a:pt x="338" y="548"/>
                  </a:lnTo>
                  <a:lnTo>
                    <a:pt x="310" y="552"/>
                  </a:lnTo>
                  <a:lnTo>
                    <a:pt x="282" y="554"/>
                  </a:lnTo>
                  <a:lnTo>
                    <a:pt x="282" y="554"/>
                  </a:lnTo>
                  <a:lnTo>
                    <a:pt x="252" y="552"/>
                  </a:lnTo>
                  <a:lnTo>
                    <a:pt x="224" y="548"/>
                  </a:lnTo>
                  <a:lnTo>
                    <a:pt x="198" y="540"/>
                  </a:lnTo>
                  <a:lnTo>
                    <a:pt x="172" y="532"/>
                  </a:lnTo>
                  <a:lnTo>
                    <a:pt x="148" y="520"/>
                  </a:lnTo>
                  <a:lnTo>
                    <a:pt x="124" y="506"/>
                  </a:lnTo>
                  <a:lnTo>
                    <a:pt x="102" y="490"/>
                  </a:lnTo>
                  <a:lnTo>
                    <a:pt x="82" y="472"/>
                  </a:lnTo>
                  <a:lnTo>
                    <a:pt x="64" y="452"/>
                  </a:lnTo>
                  <a:lnTo>
                    <a:pt x="48" y="432"/>
                  </a:lnTo>
                  <a:lnTo>
                    <a:pt x="34" y="408"/>
                  </a:lnTo>
                  <a:lnTo>
                    <a:pt x="22" y="384"/>
                  </a:lnTo>
                  <a:lnTo>
                    <a:pt x="14" y="358"/>
                  </a:lnTo>
                  <a:lnTo>
                    <a:pt x="6" y="332"/>
                  </a:lnTo>
                  <a:lnTo>
                    <a:pt x="2" y="306"/>
                  </a:lnTo>
                  <a:lnTo>
                    <a:pt x="0" y="276"/>
                  </a:lnTo>
                  <a:lnTo>
                    <a:pt x="0" y="276"/>
                  </a:lnTo>
                  <a:lnTo>
                    <a:pt x="2" y="248"/>
                  </a:lnTo>
                  <a:lnTo>
                    <a:pt x="6" y="222"/>
                  </a:lnTo>
                  <a:lnTo>
                    <a:pt x="14" y="194"/>
                  </a:lnTo>
                  <a:lnTo>
                    <a:pt x="22" y="170"/>
                  </a:lnTo>
                  <a:lnTo>
                    <a:pt x="34" y="146"/>
                  </a:lnTo>
                  <a:lnTo>
                    <a:pt x="48" y="122"/>
                  </a:lnTo>
                  <a:lnTo>
                    <a:pt x="64" y="102"/>
                  </a:lnTo>
                  <a:lnTo>
                    <a:pt x="82" y="82"/>
                  </a:lnTo>
                  <a:lnTo>
                    <a:pt x="102" y="64"/>
                  </a:lnTo>
                  <a:lnTo>
                    <a:pt x="124" y="48"/>
                  </a:lnTo>
                  <a:lnTo>
                    <a:pt x="148" y="34"/>
                  </a:lnTo>
                  <a:lnTo>
                    <a:pt x="172" y="22"/>
                  </a:lnTo>
                  <a:lnTo>
                    <a:pt x="198" y="12"/>
                  </a:lnTo>
                  <a:lnTo>
                    <a:pt x="224" y="6"/>
                  </a:lnTo>
                  <a:lnTo>
                    <a:pt x="252" y="2"/>
                  </a:lnTo>
                  <a:lnTo>
                    <a:pt x="282" y="0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FFD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5"/>
            <p:cNvSpPr>
              <a:spLocks/>
            </p:cNvSpPr>
            <p:nvPr/>
          </p:nvSpPr>
          <p:spPr bwMode="auto">
            <a:xfrm>
              <a:off x="3570288" y="5462588"/>
              <a:ext cx="895350" cy="882650"/>
            </a:xfrm>
            <a:custGeom>
              <a:avLst/>
              <a:gdLst>
                <a:gd name="T0" fmla="*/ 282 w 564"/>
                <a:gd name="T1" fmla="*/ 0 h 556"/>
                <a:gd name="T2" fmla="*/ 340 w 564"/>
                <a:gd name="T3" fmla="*/ 6 h 556"/>
                <a:gd name="T4" fmla="*/ 392 w 564"/>
                <a:gd name="T5" fmla="*/ 22 h 556"/>
                <a:gd name="T6" fmla="*/ 440 w 564"/>
                <a:gd name="T7" fmla="*/ 48 h 556"/>
                <a:gd name="T8" fmla="*/ 482 w 564"/>
                <a:gd name="T9" fmla="*/ 82 h 556"/>
                <a:gd name="T10" fmla="*/ 516 w 564"/>
                <a:gd name="T11" fmla="*/ 124 h 556"/>
                <a:gd name="T12" fmla="*/ 542 w 564"/>
                <a:gd name="T13" fmla="*/ 170 h 556"/>
                <a:gd name="T14" fmla="*/ 558 w 564"/>
                <a:gd name="T15" fmla="*/ 222 h 556"/>
                <a:gd name="T16" fmla="*/ 564 w 564"/>
                <a:gd name="T17" fmla="*/ 278 h 556"/>
                <a:gd name="T18" fmla="*/ 562 w 564"/>
                <a:gd name="T19" fmla="*/ 306 h 556"/>
                <a:gd name="T20" fmla="*/ 552 w 564"/>
                <a:gd name="T21" fmla="*/ 360 h 556"/>
                <a:gd name="T22" fmla="*/ 530 w 564"/>
                <a:gd name="T23" fmla="*/ 410 h 556"/>
                <a:gd name="T24" fmla="*/ 500 w 564"/>
                <a:gd name="T25" fmla="*/ 454 h 556"/>
                <a:gd name="T26" fmla="*/ 462 w 564"/>
                <a:gd name="T27" fmla="*/ 492 h 556"/>
                <a:gd name="T28" fmla="*/ 416 w 564"/>
                <a:gd name="T29" fmla="*/ 522 h 556"/>
                <a:gd name="T30" fmla="*/ 366 w 564"/>
                <a:gd name="T31" fmla="*/ 544 h 556"/>
                <a:gd name="T32" fmla="*/ 312 w 564"/>
                <a:gd name="T33" fmla="*/ 554 h 556"/>
                <a:gd name="T34" fmla="*/ 282 w 564"/>
                <a:gd name="T35" fmla="*/ 556 h 556"/>
                <a:gd name="T36" fmla="*/ 226 w 564"/>
                <a:gd name="T37" fmla="*/ 550 h 556"/>
                <a:gd name="T38" fmla="*/ 172 w 564"/>
                <a:gd name="T39" fmla="*/ 534 h 556"/>
                <a:gd name="T40" fmla="*/ 124 w 564"/>
                <a:gd name="T41" fmla="*/ 508 h 556"/>
                <a:gd name="T42" fmla="*/ 84 w 564"/>
                <a:gd name="T43" fmla="*/ 474 h 556"/>
                <a:gd name="T44" fmla="*/ 48 w 564"/>
                <a:gd name="T45" fmla="*/ 434 h 556"/>
                <a:gd name="T46" fmla="*/ 22 w 564"/>
                <a:gd name="T47" fmla="*/ 386 h 556"/>
                <a:gd name="T48" fmla="*/ 6 w 564"/>
                <a:gd name="T49" fmla="*/ 334 h 556"/>
                <a:gd name="T50" fmla="*/ 0 w 564"/>
                <a:gd name="T51" fmla="*/ 278 h 556"/>
                <a:gd name="T52" fmla="*/ 2 w 564"/>
                <a:gd name="T53" fmla="*/ 250 h 556"/>
                <a:gd name="T54" fmla="*/ 14 w 564"/>
                <a:gd name="T55" fmla="*/ 196 h 556"/>
                <a:gd name="T56" fmla="*/ 34 w 564"/>
                <a:gd name="T57" fmla="*/ 146 h 556"/>
                <a:gd name="T58" fmla="*/ 64 w 564"/>
                <a:gd name="T59" fmla="*/ 102 h 556"/>
                <a:gd name="T60" fmla="*/ 104 w 564"/>
                <a:gd name="T61" fmla="*/ 64 h 556"/>
                <a:gd name="T62" fmla="*/ 148 w 564"/>
                <a:gd name="T63" fmla="*/ 34 h 556"/>
                <a:gd name="T64" fmla="*/ 198 w 564"/>
                <a:gd name="T65" fmla="*/ 12 h 556"/>
                <a:gd name="T66" fmla="*/ 254 w 564"/>
                <a:gd name="T67" fmla="*/ 2 h 556"/>
                <a:gd name="T68" fmla="*/ 282 w 564"/>
                <a:gd name="T6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4" h="556">
                  <a:moveTo>
                    <a:pt x="282" y="0"/>
                  </a:moveTo>
                  <a:lnTo>
                    <a:pt x="282" y="0"/>
                  </a:lnTo>
                  <a:lnTo>
                    <a:pt x="312" y="2"/>
                  </a:lnTo>
                  <a:lnTo>
                    <a:pt x="340" y="6"/>
                  </a:lnTo>
                  <a:lnTo>
                    <a:pt x="366" y="12"/>
                  </a:lnTo>
                  <a:lnTo>
                    <a:pt x="392" y="22"/>
                  </a:lnTo>
                  <a:lnTo>
                    <a:pt x="416" y="34"/>
                  </a:lnTo>
                  <a:lnTo>
                    <a:pt x="440" y="48"/>
                  </a:lnTo>
                  <a:lnTo>
                    <a:pt x="462" y="64"/>
                  </a:lnTo>
                  <a:lnTo>
                    <a:pt x="482" y="82"/>
                  </a:lnTo>
                  <a:lnTo>
                    <a:pt x="500" y="102"/>
                  </a:lnTo>
                  <a:lnTo>
                    <a:pt x="516" y="124"/>
                  </a:lnTo>
                  <a:lnTo>
                    <a:pt x="530" y="146"/>
                  </a:lnTo>
                  <a:lnTo>
                    <a:pt x="542" y="170"/>
                  </a:lnTo>
                  <a:lnTo>
                    <a:pt x="552" y="196"/>
                  </a:lnTo>
                  <a:lnTo>
                    <a:pt x="558" y="222"/>
                  </a:lnTo>
                  <a:lnTo>
                    <a:pt x="562" y="250"/>
                  </a:lnTo>
                  <a:lnTo>
                    <a:pt x="564" y="278"/>
                  </a:lnTo>
                  <a:lnTo>
                    <a:pt x="564" y="278"/>
                  </a:lnTo>
                  <a:lnTo>
                    <a:pt x="562" y="306"/>
                  </a:lnTo>
                  <a:lnTo>
                    <a:pt x="558" y="334"/>
                  </a:lnTo>
                  <a:lnTo>
                    <a:pt x="552" y="360"/>
                  </a:lnTo>
                  <a:lnTo>
                    <a:pt x="542" y="386"/>
                  </a:lnTo>
                  <a:lnTo>
                    <a:pt x="530" y="410"/>
                  </a:lnTo>
                  <a:lnTo>
                    <a:pt x="516" y="434"/>
                  </a:lnTo>
                  <a:lnTo>
                    <a:pt x="500" y="454"/>
                  </a:lnTo>
                  <a:lnTo>
                    <a:pt x="482" y="474"/>
                  </a:lnTo>
                  <a:lnTo>
                    <a:pt x="462" y="492"/>
                  </a:lnTo>
                  <a:lnTo>
                    <a:pt x="440" y="508"/>
                  </a:lnTo>
                  <a:lnTo>
                    <a:pt x="416" y="522"/>
                  </a:lnTo>
                  <a:lnTo>
                    <a:pt x="392" y="534"/>
                  </a:lnTo>
                  <a:lnTo>
                    <a:pt x="366" y="544"/>
                  </a:lnTo>
                  <a:lnTo>
                    <a:pt x="340" y="550"/>
                  </a:lnTo>
                  <a:lnTo>
                    <a:pt x="312" y="554"/>
                  </a:lnTo>
                  <a:lnTo>
                    <a:pt x="282" y="556"/>
                  </a:lnTo>
                  <a:lnTo>
                    <a:pt x="282" y="556"/>
                  </a:lnTo>
                  <a:lnTo>
                    <a:pt x="254" y="554"/>
                  </a:lnTo>
                  <a:lnTo>
                    <a:pt x="226" y="550"/>
                  </a:lnTo>
                  <a:lnTo>
                    <a:pt x="198" y="544"/>
                  </a:lnTo>
                  <a:lnTo>
                    <a:pt x="172" y="534"/>
                  </a:lnTo>
                  <a:lnTo>
                    <a:pt x="148" y="522"/>
                  </a:lnTo>
                  <a:lnTo>
                    <a:pt x="124" y="508"/>
                  </a:lnTo>
                  <a:lnTo>
                    <a:pt x="104" y="492"/>
                  </a:lnTo>
                  <a:lnTo>
                    <a:pt x="84" y="474"/>
                  </a:lnTo>
                  <a:lnTo>
                    <a:pt x="64" y="454"/>
                  </a:lnTo>
                  <a:lnTo>
                    <a:pt x="48" y="434"/>
                  </a:lnTo>
                  <a:lnTo>
                    <a:pt x="34" y="410"/>
                  </a:lnTo>
                  <a:lnTo>
                    <a:pt x="22" y="386"/>
                  </a:lnTo>
                  <a:lnTo>
                    <a:pt x="14" y="360"/>
                  </a:lnTo>
                  <a:lnTo>
                    <a:pt x="6" y="334"/>
                  </a:lnTo>
                  <a:lnTo>
                    <a:pt x="2" y="306"/>
                  </a:lnTo>
                  <a:lnTo>
                    <a:pt x="0" y="278"/>
                  </a:lnTo>
                  <a:lnTo>
                    <a:pt x="0" y="278"/>
                  </a:lnTo>
                  <a:lnTo>
                    <a:pt x="2" y="250"/>
                  </a:lnTo>
                  <a:lnTo>
                    <a:pt x="6" y="222"/>
                  </a:lnTo>
                  <a:lnTo>
                    <a:pt x="14" y="196"/>
                  </a:lnTo>
                  <a:lnTo>
                    <a:pt x="22" y="170"/>
                  </a:lnTo>
                  <a:lnTo>
                    <a:pt x="34" y="146"/>
                  </a:lnTo>
                  <a:lnTo>
                    <a:pt x="48" y="124"/>
                  </a:lnTo>
                  <a:lnTo>
                    <a:pt x="64" y="102"/>
                  </a:lnTo>
                  <a:lnTo>
                    <a:pt x="84" y="82"/>
                  </a:lnTo>
                  <a:lnTo>
                    <a:pt x="104" y="64"/>
                  </a:lnTo>
                  <a:lnTo>
                    <a:pt x="124" y="48"/>
                  </a:lnTo>
                  <a:lnTo>
                    <a:pt x="148" y="34"/>
                  </a:lnTo>
                  <a:lnTo>
                    <a:pt x="172" y="22"/>
                  </a:lnTo>
                  <a:lnTo>
                    <a:pt x="198" y="12"/>
                  </a:lnTo>
                  <a:lnTo>
                    <a:pt x="226" y="6"/>
                  </a:lnTo>
                  <a:lnTo>
                    <a:pt x="254" y="2"/>
                  </a:lnTo>
                  <a:lnTo>
                    <a:pt x="282" y="0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FFD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6"/>
            <p:cNvSpPr>
              <a:spLocks/>
            </p:cNvSpPr>
            <p:nvPr/>
          </p:nvSpPr>
          <p:spPr bwMode="auto">
            <a:xfrm>
              <a:off x="3567113" y="5459413"/>
              <a:ext cx="898525" cy="885825"/>
            </a:xfrm>
            <a:custGeom>
              <a:avLst/>
              <a:gdLst>
                <a:gd name="T0" fmla="*/ 284 w 566"/>
                <a:gd name="T1" fmla="*/ 0 h 558"/>
                <a:gd name="T2" fmla="*/ 340 w 566"/>
                <a:gd name="T3" fmla="*/ 6 h 558"/>
                <a:gd name="T4" fmla="*/ 394 w 566"/>
                <a:gd name="T5" fmla="*/ 22 h 558"/>
                <a:gd name="T6" fmla="*/ 442 w 566"/>
                <a:gd name="T7" fmla="*/ 48 h 558"/>
                <a:gd name="T8" fmla="*/ 484 w 566"/>
                <a:gd name="T9" fmla="*/ 82 h 558"/>
                <a:gd name="T10" fmla="*/ 518 w 566"/>
                <a:gd name="T11" fmla="*/ 124 h 558"/>
                <a:gd name="T12" fmla="*/ 544 w 566"/>
                <a:gd name="T13" fmla="*/ 170 h 558"/>
                <a:gd name="T14" fmla="*/ 560 w 566"/>
                <a:gd name="T15" fmla="*/ 224 h 558"/>
                <a:gd name="T16" fmla="*/ 566 w 566"/>
                <a:gd name="T17" fmla="*/ 280 h 558"/>
                <a:gd name="T18" fmla="*/ 566 w 566"/>
                <a:gd name="T19" fmla="*/ 308 h 558"/>
                <a:gd name="T20" fmla="*/ 554 w 566"/>
                <a:gd name="T21" fmla="*/ 362 h 558"/>
                <a:gd name="T22" fmla="*/ 532 w 566"/>
                <a:gd name="T23" fmla="*/ 412 h 558"/>
                <a:gd name="T24" fmla="*/ 502 w 566"/>
                <a:gd name="T25" fmla="*/ 456 h 558"/>
                <a:gd name="T26" fmla="*/ 464 w 566"/>
                <a:gd name="T27" fmla="*/ 494 h 558"/>
                <a:gd name="T28" fmla="*/ 418 w 566"/>
                <a:gd name="T29" fmla="*/ 524 h 558"/>
                <a:gd name="T30" fmla="*/ 368 w 566"/>
                <a:gd name="T31" fmla="*/ 546 h 558"/>
                <a:gd name="T32" fmla="*/ 312 w 566"/>
                <a:gd name="T33" fmla="*/ 558 h 558"/>
                <a:gd name="T34" fmla="*/ 284 w 566"/>
                <a:gd name="T35" fmla="*/ 558 h 558"/>
                <a:gd name="T36" fmla="*/ 226 w 566"/>
                <a:gd name="T37" fmla="*/ 552 h 558"/>
                <a:gd name="T38" fmla="*/ 174 w 566"/>
                <a:gd name="T39" fmla="*/ 536 h 558"/>
                <a:gd name="T40" fmla="*/ 126 w 566"/>
                <a:gd name="T41" fmla="*/ 510 h 558"/>
                <a:gd name="T42" fmla="*/ 84 w 566"/>
                <a:gd name="T43" fmla="*/ 476 h 558"/>
                <a:gd name="T44" fmla="*/ 48 w 566"/>
                <a:gd name="T45" fmla="*/ 436 h 558"/>
                <a:gd name="T46" fmla="*/ 22 w 566"/>
                <a:gd name="T47" fmla="*/ 388 h 558"/>
                <a:gd name="T48" fmla="*/ 6 w 566"/>
                <a:gd name="T49" fmla="*/ 336 h 558"/>
                <a:gd name="T50" fmla="*/ 0 w 566"/>
                <a:gd name="T51" fmla="*/ 280 h 558"/>
                <a:gd name="T52" fmla="*/ 2 w 566"/>
                <a:gd name="T53" fmla="*/ 250 h 558"/>
                <a:gd name="T54" fmla="*/ 12 w 566"/>
                <a:gd name="T55" fmla="*/ 196 h 558"/>
                <a:gd name="T56" fmla="*/ 34 w 566"/>
                <a:gd name="T57" fmla="*/ 146 h 558"/>
                <a:gd name="T58" fmla="*/ 64 w 566"/>
                <a:gd name="T59" fmla="*/ 102 h 558"/>
                <a:gd name="T60" fmla="*/ 104 w 566"/>
                <a:gd name="T61" fmla="*/ 64 h 558"/>
                <a:gd name="T62" fmla="*/ 148 w 566"/>
                <a:gd name="T63" fmla="*/ 34 h 558"/>
                <a:gd name="T64" fmla="*/ 200 w 566"/>
                <a:gd name="T65" fmla="*/ 12 h 558"/>
                <a:gd name="T66" fmla="*/ 254 w 566"/>
                <a:gd name="T67" fmla="*/ 2 h 558"/>
                <a:gd name="T68" fmla="*/ 284 w 566"/>
                <a:gd name="T69" fmla="*/ 0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6" h="558">
                  <a:moveTo>
                    <a:pt x="284" y="0"/>
                  </a:moveTo>
                  <a:lnTo>
                    <a:pt x="284" y="0"/>
                  </a:lnTo>
                  <a:lnTo>
                    <a:pt x="312" y="2"/>
                  </a:lnTo>
                  <a:lnTo>
                    <a:pt x="340" y="6"/>
                  </a:lnTo>
                  <a:lnTo>
                    <a:pt x="368" y="12"/>
                  </a:lnTo>
                  <a:lnTo>
                    <a:pt x="394" y="22"/>
                  </a:lnTo>
                  <a:lnTo>
                    <a:pt x="418" y="34"/>
                  </a:lnTo>
                  <a:lnTo>
                    <a:pt x="442" y="48"/>
                  </a:lnTo>
                  <a:lnTo>
                    <a:pt x="464" y="64"/>
                  </a:lnTo>
                  <a:lnTo>
                    <a:pt x="484" y="82"/>
                  </a:lnTo>
                  <a:lnTo>
                    <a:pt x="502" y="102"/>
                  </a:lnTo>
                  <a:lnTo>
                    <a:pt x="518" y="124"/>
                  </a:lnTo>
                  <a:lnTo>
                    <a:pt x="532" y="146"/>
                  </a:lnTo>
                  <a:lnTo>
                    <a:pt x="544" y="170"/>
                  </a:lnTo>
                  <a:lnTo>
                    <a:pt x="554" y="196"/>
                  </a:lnTo>
                  <a:lnTo>
                    <a:pt x="560" y="224"/>
                  </a:lnTo>
                  <a:lnTo>
                    <a:pt x="566" y="250"/>
                  </a:lnTo>
                  <a:lnTo>
                    <a:pt x="566" y="280"/>
                  </a:lnTo>
                  <a:lnTo>
                    <a:pt x="566" y="280"/>
                  </a:lnTo>
                  <a:lnTo>
                    <a:pt x="566" y="308"/>
                  </a:lnTo>
                  <a:lnTo>
                    <a:pt x="560" y="336"/>
                  </a:lnTo>
                  <a:lnTo>
                    <a:pt x="554" y="362"/>
                  </a:lnTo>
                  <a:lnTo>
                    <a:pt x="544" y="388"/>
                  </a:lnTo>
                  <a:lnTo>
                    <a:pt x="532" y="412"/>
                  </a:lnTo>
                  <a:lnTo>
                    <a:pt x="518" y="436"/>
                  </a:lnTo>
                  <a:lnTo>
                    <a:pt x="502" y="456"/>
                  </a:lnTo>
                  <a:lnTo>
                    <a:pt x="484" y="476"/>
                  </a:lnTo>
                  <a:lnTo>
                    <a:pt x="464" y="494"/>
                  </a:lnTo>
                  <a:lnTo>
                    <a:pt x="442" y="510"/>
                  </a:lnTo>
                  <a:lnTo>
                    <a:pt x="418" y="524"/>
                  </a:lnTo>
                  <a:lnTo>
                    <a:pt x="394" y="536"/>
                  </a:lnTo>
                  <a:lnTo>
                    <a:pt x="368" y="546"/>
                  </a:lnTo>
                  <a:lnTo>
                    <a:pt x="340" y="552"/>
                  </a:lnTo>
                  <a:lnTo>
                    <a:pt x="312" y="558"/>
                  </a:lnTo>
                  <a:lnTo>
                    <a:pt x="284" y="558"/>
                  </a:lnTo>
                  <a:lnTo>
                    <a:pt x="284" y="558"/>
                  </a:lnTo>
                  <a:lnTo>
                    <a:pt x="254" y="558"/>
                  </a:lnTo>
                  <a:lnTo>
                    <a:pt x="226" y="552"/>
                  </a:lnTo>
                  <a:lnTo>
                    <a:pt x="200" y="546"/>
                  </a:lnTo>
                  <a:lnTo>
                    <a:pt x="174" y="536"/>
                  </a:lnTo>
                  <a:lnTo>
                    <a:pt x="148" y="524"/>
                  </a:lnTo>
                  <a:lnTo>
                    <a:pt x="126" y="510"/>
                  </a:lnTo>
                  <a:lnTo>
                    <a:pt x="104" y="494"/>
                  </a:lnTo>
                  <a:lnTo>
                    <a:pt x="84" y="476"/>
                  </a:lnTo>
                  <a:lnTo>
                    <a:pt x="64" y="456"/>
                  </a:lnTo>
                  <a:lnTo>
                    <a:pt x="48" y="436"/>
                  </a:lnTo>
                  <a:lnTo>
                    <a:pt x="34" y="412"/>
                  </a:lnTo>
                  <a:lnTo>
                    <a:pt x="22" y="388"/>
                  </a:lnTo>
                  <a:lnTo>
                    <a:pt x="12" y="362"/>
                  </a:lnTo>
                  <a:lnTo>
                    <a:pt x="6" y="336"/>
                  </a:lnTo>
                  <a:lnTo>
                    <a:pt x="2" y="308"/>
                  </a:lnTo>
                  <a:lnTo>
                    <a:pt x="0" y="280"/>
                  </a:lnTo>
                  <a:lnTo>
                    <a:pt x="0" y="280"/>
                  </a:lnTo>
                  <a:lnTo>
                    <a:pt x="2" y="250"/>
                  </a:lnTo>
                  <a:lnTo>
                    <a:pt x="6" y="224"/>
                  </a:lnTo>
                  <a:lnTo>
                    <a:pt x="12" y="196"/>
                  </a:lnTo>
                  <a:lnTo>
                    <a:pt x="22" y="170"/>
                  </a:lnTo>
                  <a:lnTo>
                    <a:pt x="34" y="146"/>
                  </a:lnTo>
                  <a:lnTo>
                    <a:pt x="48" y="124"/>
                  </a:lnTo>
                  <a:lnTo>
                    <a:pt x="64" y="102"/>
                  </a:lnTo>
                  <a:lnTo>
                    <a:pt x="84" y="82"/>
                  </a:lnTo>
                  <a:lnTo>
                    <a:pt x="104" y="64"/>
                  </a:lnTo>
                  <a:lnTo>
                    <a:pt x="126" y="48"/>
                  </a:lnTo>
                  <a:lnTo>
                    <a:pt x="148" y="34"/>
                  </a:lnTo>
                  <a:lnTo>
                    <a:pt x="174" y="22"/>
                  </a:lnTo>
                  <a:lnTo>
                    <a:pt x="200" y="12"/>
                  </a:lnTo>
                  <a:lnTo>
                    <a:pt x="226" y="6"/>
                  </a:lnTo>
                  <a:lnTo>
                    <a:pt x="254" y="2"/>
                  </a:lnTo>
                  <a:lnTo>
                    <a:pt x="284" y="0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FFD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7"/>
            <p:cNvSpPr>
              <a:spLocks/>
            </p:cNvSpPr>
            <p:nvPr/>
          </p:nvSpPr>
          <p:spPr bwMode="auto">
            <a:xfrm>
              <a:off x="3563938" y="5456238"/>
              <a:ext cx="904875" cy="892175"/>
            </a:xfrm>
            <a:custGeom>
              <a:avLst/>
              <a:gdLst>
                <a:gd name="T0" fmla="*/ 284 w 570"/>
                <a:gd name="T1" fmla="*/ 0 h 562"/>
                <a:gd name="T2" fmla="*/ 342 w 570"/>
                <a:gd name="T3" fmla="*/ 6 h 562"/>
                <a:gd name="T4" fmla="*/ 396 w 570"/>
                <a:gd name="T5" fmla="*/ 22 h 562"/>
                <a:gd name="T6" fmla="*/ 444 w 570"/>
                <a:gd name="T7" fmla="*/ 48 h 562"/>
                <a:gd name="T8" fmla="*/ 486 w 570"/>
                <a:gd name="T9" fmla="*/ 82 h 562"/>
                <a:gd name="T10" fmla="*/ 520 w 570"/>
                <a:gd name="T11" fmla="*/ 124 h 562"/>
                <a:gd name="T12" fmla="*/ 546 w 570"/>
                <a:gd name="T13" fmla="*/ 172 h 562"/>
                <a:gd name="T14" fmla="*/ 564 w 570"/>
                <a:gd name="T15" fmla="*/ 224 h 562"/>
                <a:gd name="T16" fmla="*/ 570 w 570"/>
                <a:gd name="T17" fmla="*/ 280 h 562"/>
                <a:gd name="T18" fmla="*/ 568 w 570"/>
                <a:gd name="T19" fmla="*/ 310 h 562"/>
                <a:gd name="T20" fmla="*/ 556 w 570"/>
                <a:gd name="T21" fmla="*/ 364 h 562"/>
                <a:gd name="T22" fmla="*/ 534 w 570"/>
                <a:gd name="T23" fmla="*/ 414 h 562"/>
                <a:gd name="T24" fmla="*/ 504 w 570"/>
                <a:gd name="T25" fmla="*/ 458 h 562"/>
                <a:gd name="T26" fmla="*/ 466 w 570"/>
                <a:gd name="T27" fmla="*/ 496 h 562"/>
                <a:gd name="T28" fmla="*/ 420 w 570"/>
                <a:gd name="T29" fmla="*/ 528 h 562"/>
                <a:gd name="T30" fmla="*/ 368 w 570"/>
                <a:gd name="T31" fmla="*/ 548 h 562"/>
                <a:gd name="T32" fmla="*/ 314 w 570"/>
                <a:gd name="T33" fmla="*/ 560 h 562"/>
                <a:gd name="T34" fmla="*/ 284 w 570"/>
                <a:gd name="T35" fmla="*/ 562 h 562"/>
                <a:gd name="T36" fmla="*/ 228 w 570"/>
                <a:gd name="T37" fmla="*/ 556 h 562"/>
                <a:gd name="T38" fmla="*/ 174 w 570"/>
                <a:gd name="T39" fmla="*/ 538 h 562"/>
                <a:gd name="T40" fmla="*/ 126 w 570"/>
                <a:gd name="T41" fmla="*/ 514 h 562"/>
                <a:gd name="T42" fmla="*/ 84 w 570"/>
                <a:gd name="T43" fmla="*/ 478 h 562"/>
                <a:gd name="T44" fmla="*/ 48 w 570"/>
                <a:gd name="T45" fmla="*/ 438 h 562"/>
                <a:gd name="T46" fmla="*/ 22 w 570"/>
                <a:gd name="T47" fmla="*/ 390 h 562"/>
                <a:gd name="T48" fmla="*/ 6 w 570"/>
                <a:gd name="T49" fmla="*/ 338 h 562"/>
                <a:gd name="T50" fmla="*/ 0 w 570"/>
                <a:gd name="T51" fmla="*/ 280 h 562"/>
                <a:gd name="T52" fmla="*/ 2 w 570"/>
                <a:gd name="T53" fmla="*/ 252 h 562"/>
                <a:gd name="T54" fmla="*/ 12 w 570"/>
                <a:gd name="T55" fmla="*/ 198 h 562"/>
                <a:gd name="T56" fmla="*/ 34 w 570"/>
                <a:gd name="T57" fmla="*/ 148 h 562"/>
                <a:gd name="T58" fmla="*/ 64 w 570"/>
                <a:gd name="T59" fmla="*/ 102 h 562"/>
                <a:gd name="T60" fmla="*/ 104 w 570"/>
                <a:gd name="T61" fmla="*/ 64 h 562"/>
                <a:gd name="T62" fmla="*/ 148 w 570"/>
                <a:gd name="T63" fmla="*/ 34 h 562"/>
                <a:gd name="T64" fmla="*/ 200 w 570"/>
                <a:gd name="T65" fmla="*/ 12 h 562"/>
                <a:gd name="T66" fmla="*/ 256 w 570"/>
                <a:gd name="T67" fmla="*/ 2 h 562"/>
                <a:gd name="T68" fmla="*/ 284 w 570"/>
                <a:gd name="T69" fmla="*/ 0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70" h="562">
                  <a:moveTo>
                    <a:pt x="284" y="0"/>
                  </a:moveTo>
                  <a:lnTo>
                    <a:pt x="284" y="0"/>
                  </a:lnTo>
                  <a:lnTo>
                    <a:pt x="314" y="2"/>
                  </a:lnTo>
                  <a:lnTo>
                    <a:pt x="342" y="6"/>
                  </a:lnTo>
                  <a:lnTo>
                    <a:pt x="368" y="12"/>
                  </a:lnTo>
                  <a:lnTo>
                    <a:pt x="396" y="22"/>
                  </a:lnTo>
                  <a:lnTo>
                    <a:pt x="420" y="34"/>
                  </a:lnTo>
                  <a:lnTo>
                    <a:pt x="444" y="48"/>
                  </a:lnTo>
                  <a:lnTo>
                    <a:pt x="466" y="64"/>
                  </a:lnTo>
                  <a:lnTo>
                    <a:pt x="486" y="82"/>
                  </a:lnTo>
                  <a:lnTo>
                    <a:pt x="504" y="102"/>
                  </a:lnTo>
                  <a:lnTo>
                    <a:pt x="520" y="124"/>
                  </a:lnTo>
                  <a:lnTo>
                    <a:pt x="534" y="148"/>
                  </a:lnTo>
                  <a:lnTo>
                    <a:pt x="546" y="172"/>
                  </a:lnTo>
                  <a:lnTo>
                    <a:pt x="556" y="198"/>
                  </a:lnTo>
                  <a:lnTo>
                    <a:pt x="564" y="224"/>
                  </a:lnTo>
                  <a:lnTo>
                    <a:pt x="568" y="252"/>
                  </a:lnTo>
                  <a:lnTo>
                    <a:pt x="570" y="280"/>
                  </a:lnTo>
                  <a:lnTo>
                    <a:pt x="570" y="280"/>
                  </a:lnTo>
                  <a:lnTo>
                    <a:pt x="568" y="310"/>
                  </a:lnTo>
                  <a:lnTo>
                    <a:pt x="564" y="338"/>
                  </a:lnTo>
                  <a:lnTo>
                    <a:pt x="556" y="364"/>
                  </a:lnTo>
                  <a:lnTo>
                    <a:pt x="546" y="390"/>
                  </a:lnTo>
                  <a:lnTo>
                    <a:pt x="534" y="414"/>
                  </a:lnTo>
                  <a:lnTo>
                    <a:pt x="520" y="438"/>
                  </a:lnTo>
                  <a:lnTo>
                    <a:pt x="504" y="458"/>
                  </a:lnTo>
                  <a:lnTo>
                    <a:pt x="486" y="478"/>
                  </a:lnTo>
                  <a:lnTo>
                    <a:pt x="466" y="496"/>
                  </a:lnTo>
                  <a:lnTo>
                    <a:pt x="444" y="514"/>
                  </a:lnTo>
                  <a:lnTo>
                    <a:pt x="420" y="528"/>
                  </a:lnTo>
                  <a:lnTo>
                    <a:pt x="396" y="538"/>
                  </a:lnTo>
                  <a:lnTo>
                    <a:pt x="368" y="548"/>
                  </a:lnTo>
                  <a:lnTo>
                    <a:pt x="342" y="556"/>
                  </a:lnTo>
                  <a:lnTo>
                    <a:pt x="314" y="560"/>
                  </a:lnTo>
                  <a:lnTo>
                    <a:pt x="284" y="562"/>
                  </a:lnTo>
                  <a:lnTo>
                    <a:pt x="284" y="562"/>
                  </a:lnTo>
                  <a:lnTo>
                    <a:pt x="256" y="560"/>
                  </a:lnTo>
                  <a:lnTo>
                    <a:pt x="228" y="556"/>
                  </a:lnTo>
                  <a:lnTo>
                    <a:pt x="200" y="548"/>
                  </a:lnTo>
                  <a:lnTo>
                    <a:pt x="174" y="538"/>
                  </a:lnTo>
                  <a:lnTo>
                    <a:pt x="148" y="528"/>
                  </a:lnTo>
                  <a:lnTo>
                    <a:pt x="126" y="514"/>
                  </a:lnTo>
                  <a:lnTo>
                    <a:pt x="104" y="496"/>
                  </a:lnTo>
                  <a:lnTo>
                    <a:pt x="84" y="478"/>
                  </a:lnTo>
                  <a:lnTo>
                    <a:pt x="64" y="458"/>
                  </a:lnTo>
                  <a:lnTo>
                    <a:pt x="48" y="438"/>
                  </a:lnTo>
                  <a:lnTo>
                    <a:pt x="34" y="414"/>
                  </a:lnTo>
                  <a:lnTo>
                    <a:pt x="22" y="390"/>
                  </a:lnTo>
                  <a:lnTo>
                    <a:pt x="12" y="364"/>
                  </a:lnTo>
                  <a:lnTo>
                    <a:pt x="6" y="338"/>
                  </a:lnTo>
                  <a:lnTo>
                    <a:pt x="2" y="310"/>
                  </a:lnTo>
                  <a:lnTo>
                    <a:pt x="0" y="280"/>
                  </a:lnTo>
                  <a:lnTo>
                    <a:pt x="0" y="280"/>
                  </a:lnTo>
                  <a:lnTo>
                    <a:pt x="2" y="252"/>
                  </a:lnTo>
                  <a:lnTo>
                    <a:pt x="6" y="224"/>
                  </a:lnTo>
                  <a:lnTo>
                    <a:pt x="12" y="198"/>
                  </a:lnTo>
                  <a:lnTo>
                    <a:pt x="22" y="172"/>
                  </a:lnTo>
                  <a:lnTo>
                    <a:pt x="34" y="148"/>
                  </a:lnTo>
                  <a:lnTo>
                    <a:pt x="48" y="124"/>
                  </a:lnTo>
                  <a:lnTo>
                    <a:pt x="64" y="102"/>
                  </a:lnTo>
                  <a:lnTo>
                    <a:pt x="84" y="82"/>
                  </a:lnTo>
                  <a:lnTo>
                    <a:pt x="104" y="64"/>
                  </a:lnTo>
                  <a:lnTo>
                    <a:pt x="126" y="48"/>
                  </a:lnTo>
                  <a:lnTo>
                    <a:pt x="148" y="34"/>
                  </a:lnTo>
                  <a:lnTo>
                    <a:pt x="174" y="22"/>
                  </a:lnTo>
                  <a:lnTo>
                    <a:pt x="200" y="12"/>
                  </a:lnTo>
                  <a:lnTo>
                    <a:pt x="228" y="6"/>
                  </a:lnTo>
                  <a:lnTo>
                    <a:pt x="256" y="2"/>
                  </a:lnTo>
                  <a:lnTo>
                    <a:pt x="284" y="0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FFCF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auto">
            <a:xfrm>
              <a:off x="3560763" y="5453063"/>
              <a:ext cx="908050" cy="895350"/>
            </a:xfrm>
            <a:custGeom>
              <a:avLst/>
              <a:gdLst>
                <a:gd name="T0" fmla="*/ 286 w 572"/>
                <a:gd name="T1" fmla="*/ 0 h 564"/>
                <a:gd name="T2" fmla="*/ 342 w 572"/>
                <a:gd name="T3" fmla="*/ 6 h 564"/>
                <a:gd name="T4" fmla="*/ 396 w 572"/>
                <a:gd name="T5" fmla="*/ 22 h 564"/>
                <a:gd name="T6" fmla="*/ 446 w 572"/>
                <a:gd name="T7" fmla="*/ 48 h 564"/>
                <a:gd name="T8" fmla="*/ 488 w 572"/>
                <a:gd name="T9" fmla="*/ 82 h 564"/>
                <a:gd name="T10" fmla="*/ 522 w 572"/>
                <a:gd name="T11" fmla="*/ 124 h 564"/>
                <a:gd name="T12" fmla="*/ 548 w 572"/>
                <a:gd name="T13" fmla="*/ 172 h 564"/>
                <a:gd name="T14" fmla="*/ 566 w 572"/>
                <a:gd name="T15" fmla="*/ 226 h 564"/>
                <a:gd name="T16" fmla="*/ 572 w 572"/>
                <a:gd name="T17" fmla="*/ 282 h 564"/>
                <a:gd name="T18" fmla="*/ 570 w 572"/>
                <a:gd name="T19" fmla="*/ 310 h 564"/>
                <a:gd name="T20" fmla="*/ 558 w 572"/>
                <a:gd name="T21" fmla="*/ 366 h 564"/>
                <a:gd name="T22" fmla="*/ 536 w 572"/>
                <a:gd name="T23" fmla="*/ 416 h 564"/>
                <a:gd name="T24" fmla="*/ 506 w 572"/>
                <a:gd name="T25" fmla="*/ 460 h 564"/>
                <a:gd name="T26" fmla="*/ 468 w 572"/>
                <a:gd name="T27" fmla="*/ 500 h 564"/>
                <a:gd name="T28" fmla="*/ 422 w 572"/>
                <a:gd name="T29" fmla="*/ 530 h 564"/>
                <a:gd name="T30" fmla="*/ 370 w 572"/>
                <a:gd name="T31" fmla="*/ 550 h 564"/>
                <a:gd name="T32" fmla="*/ 314 w 572"/>
                <a:gd name="T33" fmla="*/ 562 h 564"/>
                <a:gd name="T34" fmla="*/ 286 w 572"/>
                <a:gd name="T35" fmla="*/ 564 h 564"/>
                <a:gd name="T36" fmla="*/ 228 w 572"/>
                <a:gd name="T37" fmla="*/ 558 h 564"/>
                <a:gd name="T38" fmla="*/ 174 w 572"/>
                <a:gd name="T39" fmla="*/ 542 h 564"/>
                <a:gd name="T40" fmla="*/ 126 w 572"/>
                <a:gd name="T41" fmla="*/ 516 h 564"/>
                <a:gd name="T42" fmla="*/ 84 w 572"/>
                <a:gd name="T43" fmla="*/ 480 h 564"/>
                <a:gd name="T44" fmla="*/ 48 w 572"/>
                <a:gd name="T45" fmla="*/ 440 h 564"/>
                <a:gd name="T46" fmla="*/ 22 w 572"/>
                <a:gd name="T47" fmla="*/ 392 h 564"/>
                <a:gd name="T48" fmla="*/ 6 w 572"/>
                <a:gd name="T49" fmla="*/ 338 h 564"/>
                <a:gd name="T50" fmla="*/ 0 w 572"/>
                <a:gd name="T51" fmla="*/ 282 h 564"/>
                <a:gd name="T52" fmla="*/ 0 w 572"/>
                <a:gd name="T53" fmla="*/ 254 h 564"/>
                <a:gd name="T54" fmla="*/ 12 w 572"/>
                <a:gd name="T55" fmla="*/ 198 h 564"/>
                <a:gd name="T56" fmla="*/ 34 w 572"/>
                <a:gd name="T57" fmla="*/ 148 h 564"/>
                <a:gd name="T58" fmla="*/ 64 w 572"/>
                <a:gd name="T59" fmla="*/ 102 h 564"/>
                <a:gd name="T60" fmla="*/ 104 w 572"/>
                <a:gd name="T61" fmla="*/ 64 h 564"/>
                <a:gd name="T62" fmla="*/ 150 w 572"/>
                <a:gd name="T63" fmla="*/ 34 h 564"/>
                <a:gd name="T64" fmla="*/ 200 w 572"/>
                <a:gd name="T65" fmla="*/ 12 h 564"/>
                <a:gd name="T66" fmla="*/ 256 w 572"/>
                <a:gd name="T67" fmla="*/ 2 h 564"/>
                <a:gd name="T68" fmla="*/ 286 w 572"/>
                <a:gd name="T69" fmla="*/ 0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72" h="564">
                  <a:moveTo>
                    <a:pt x="286" y="0"/>
                  </a:moveTo>
                  <a:lnTo>
                    <a:pt x="286" y="0"/>
                  </a:lnTo>
                  <a:lnTo>
                    <a:pt x="314" y="2"/>
                  </a:lnTo>
                  <a:lnTo>
                    <a:pt x="342" y="6"/>
                  </a:lnTo>
                  <a:lnTo>
                    <a:pt x="370" y="12"/>
                  </a:lnTo>
                  <a:lnTo>
                    <a:pt x="396" y="22"/>
                  </a:lnTo>
                  <a:lnTo>
                    <a:pt x="422" y="34"/>
                  </a:lnTo>
                  <a:lnTo>
                    <a:pt x="446" y="48"/>
                  </a:lnTo>
                  <a:lnTo>
                    <a:pt x="468" y="64"/>
                  </a:lnTo>
                  <a:lnTo>
                    <a:pt x="488" y="82"/>
                  </a:lnTo>
                  <a:lnTo>
                    <a:pt x="506" y="102"/>
                  </a:lnTo>
                  <a:lnTo>
                    <a:pt x="522" y="124"/>
                  </a:lnTo>
                  <a:lnTo>
                    <a:pt x="536" y="148"/>
                  </a:lnTo>
                  <a:lnTo>
                    <a:pt x="548" y="172"/>
                  </a:lnTo>
                  <a:lnTo>
                    <a:pt x="558" y="198"/>
                  </a:lnTo>
                  <a:lnTo>
                    <a:pt x="566" y="226"/>
                  </a:lnTo>
                  <a:lnTo>
                    <a:pt x="570" y="254"/>
                  </a:lnTo>
                  <a:lnTo>
                    <a:pt x="572" y="282"/>
                  </a:lnTo>
                  <a:lnTo>
                    <a:pt x="572" y="282"/>
                  </a:lnTo>
                  <a:lnTo>
                    <a:pt x="570" y="310"/>
                  </a:lnTo>
                  <a:lnTo>
                    <a:pt x="566" y="338"/>
                  </a:lnTo>
                  <a:lnTo>
                    <a:pt x="558" y="366"/>
                  </a:lnTo>
                  <a:lnTo>
                    <a:pt x="548" y="392"/>
                  </a:lnTo>
                  <a:lnTo>
                    <a:pt x="536" y="416"/>
                  </a:lnTo>
                  <a:lnTo>
                    <a:pt x="522" y="440"/>
                  </a:lnTo>
                  <a:lnTo>
                    <a:pt x="506" y="460"/>
                  </a:lnTo>
                  <a:lnTo>
                    <a:pt x="488" y="480"/>
                  </a:lnTo>
                  <a:lnTo>
                    <a:pt x="468" y="500"/>
                  </a:lnTo>
                  <a:lnTo>
                    <a:pt x="446" y="516"/>
                  </a:lnTo>
                  <a:lnTo>
                    <a:pt x="422" y="530"/>
                  </a:lnTo>
                  <a:lnTo>
                    <a:pt x="396" y="542"/>
                  </a:lnTo>
                  <a:lnTo>
                    <a:pt x="370" y="550"/>
                  </a:lnTo>
                  <a:lnTo>
                    <a:pt x="342" y="558"/>
                  </a:lnTo>
                  <a:lnTo>
                    <a:pt x="314" y="562"/>
                  </a:lnTo>
                  <a:lnTo>
                    <a:pt x="286" y="564"/>
                  </a:lnTo>
                  <a:lnTo>
                    <a:pt x="286" y="564"/>
                  </a:lnTo>
                  <a:lnTo>
                    <a:pt x="256" y="562"/>
                  </a:lnTo>
                  <a:lnTo>
                    <a:pt x="228" y="558"/>
                  </a:lnTo>
                  <a:lnTo>
                    <a:pt x="200" y="550"/>
                  </a:lnTo>
                  <a:lnTo>
                    <a:pt x="174" y="542"/>
                  </a:lnTo>
                  <a:lnTo>
                    <a:pt x="150" y="530"/>
                  </a:lnTo>
                  <a:lnTo>
                    <a:pt x="126" y="516"/>
                  </a:lnTo>
                  <a:lnTo>
                    <a:pt x="104" y="500"/>
                  </a:lnTo>
                  <a:lnTo>
                    <a:pt x="84" y="480"/>
                  </a:lnTo>
                  <a:lnTo>
                    <a:pt x="64" y="460"/>
                  </a:lnTo>
                  <a:lnTo>
                    <a:pt x="48" y="440"/>
                  </a:lnTo>
                  <a:lnTo>
                    <a:pt x="34" y="416"/>
                  </a:lnTo>
                  <a:lnTo>
                    <a:pt x="22" y="392"/>
                  </a:lnTo>
                  <a:lnTo>
                    <a:pt x="12" y="366"/>
                  </a:lnTo>
                  <a:lnTo>
                    <a:pt x="6" y="338"/>
                  </a:lnTo>
                  <a:lnTo>
                    <a:pt x="0" y="310"/>
                  </a:lnTo>
                  <a:lnTo>
                    <a:pt x="0" y="282"/>
                  </a:lnTo>
                  <a:lnTo>
                    <a:pt x="0" y="282"/>
                  </a:lnTo>
                  <a:lnTo>
                    <a:pt x="0" y="254"/>
                  </a:lnTo>
                  <a:lnTo>
                    <a:pt x="6" y="226"/>
                  </a:lnTo>
                  <a:lnTo>
                    <a:pt x="12" y="198"/>
                  </a:lnTo>
                  <a:lnTo>
                    <a:pt x="22" y="172"/>
                  </a:lnTo>
                  <a:lnTo>
                    <a:pt x="34" y="148"/>
                  </a:lnTo>
                  <a:lnTo>
                    <a:pt x="48" y="124"/>
                  </a:lnTo>
                  <a:lnTo>
                    <a:pt x="64" y="102"/>
                  </a:lnTo>
                  <a:lnTo>
                    <a:pt x="84" y="82"/>
                  </a:lnTo>
                  <a:lnTo>
                    <a:pt x="104" y="64"/>
                  </a:lnTo>
                  <a:lnTo>
                    <a:pt x="126" y="48"/>
                  </a:lnTo>
                  <a:lnTo>
                    <a:pt x="150" y="34"/>
                  </a:lnTo>
                  <a:lnTo>
                    <a:pt x="174" y="22"/>
                  </a:lnTo>
                  <a:lnTo>
                    <a:pt x="200" y="12"/>
                  </a:lnTo>
                  <a:lnTo>
                    <a:pt x="228" y="6"/>
                  </a:lnTo>
                  <a:lnTo>
                    <a:pt x="256" y="2"/>
                  </a:lnTo>
                  <a:lnTo>
                    <a:pt x="286" y="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FFCB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19"/>
            <p:cNvSpPr>
              <a:spLocks/>
            </p:cNvSpPr>
            <p:nvPr/>
          </p:nvSpPr>
          <p:spPr bwMode="auto">
            <a:xfrm>
              <a:off x="3557588" y="5449888"/>
              <a:ext cx="911225" cy="898525"/>
            </a:xfrm>
            <a:custGeom>
              <a:avLst/>
              <a:gdLst>
                <a:gd name="T0" fmla="*/ 286 w 574"/>
                <a:gd name="T1" fmla="*/ 0 h 566"/>
                <a:gd name="T2" fmla="*/ 344 w 574"/>
                <a:gd name="T3" fmla="*/ 6 h 566"/>
                <a:gd name="T4" fmla="*/ 398 w 574"/>
                <a:gd name="T5" fmla="*/ 22 h 566"/>
                <a:gd name="T6" fmla="*/ 446 w 574"/>
                <a:gd name="T7" fmla="*/ 48 h 566"/>
                <a:gd name="T8" fmla="*/ 490 w 574"/>
                <a:gd name="T9" fmla="*/ 84 h 566"/>
                <a:gd name="T10" fmla="*/ 524 w 574"/>
                <a:gd name="T11" fmla="*/ 126 h 566"/>
                <a:gd name="T12" fmla="*/ 552 w 574"/>
                <a:gd name="T13" fmla="*/ 174 h 566"/>
                <a:gd name="T14" fmla="*/ 568 w 574"/>
                <a:gd name="T15" fmla="*/ 226 h 566"/>
                <a:gd name="T16" fmla="*/ 574 w 574"/>
                <a:gd name="T17" fmla="*/ 284 h 566"/>
                <a:gd name="T18" fmla="*/ 572 w 574"/>
                <a:gd name="T19" fmla="*/ 312 h 566"/>
                <a:gd name="T20" fmla="*/ 560 w 574"/>
                <a:gd name="T21" fmla="*/ 368 h 566"/>
                <a:gd name="T22" fmla="*/ 540 w 574"/>
                <a:gd name="T23" fmla="*/ 418 h 566"/>
                <a:gd name="T24" fmla="*/ 508 w 574"/>
                <a:gd name="T25" fmla="*/ 464 h 566"/>
                <a:gd name="T26" fmla="*/ 470 w 574"/>
                <a:gd name="T27" fmla="*/ 502 h 566"/>
                <a:gd name="T28" fmla="*/ 424 w 574"/>
                <a:gd name="T29" fmla="*/ 532 h 566"/>
                <a:gd name="T30" fmla="*/ 372 w 574"/>
                <a:gd name="T31" fmla="*/ 554 h 566"/>
                <a:gd name="T32" fmla="*/ 316 w 574"/>
                <a:gd name="T33" fmla="*/ 564 h 566"/>
                <a:gd name="T34" fmla="*/ 286 w 574"/>
                <a:gd name="T35" fmla="*/ 566 h 566"/>
                <a:gd name="T36" fmla="*/ 228 w 574"/>
                <a:gd name="T37" fmla="*/ 560 h 566"/>
                <a:gd name="T38" fmla="*/ 174 w 574"/>
                <a:gd name="T39" fmla="*/ 544 h 566"/>
                <a:gd name="T40" fmla="*/ 126 w 574"/>
                <a:gd name="T41" fmla="*/ 518 h 566"/>
                <a:gd name="T42" fmla="*/ 84 w 574"/>
                <a:gd name="T43" fmla="*/ 484 h 566"/>
                <a:gd name="T44" fmla="*/ 48 w 574"/>
                <a:gd name="T45" fmla="*/ 442 h 566"/>
                <a:gd name="T46" fmla="*/ 22 w 574"/>
                <a:gd name="T47" fmla="*/ 394 h 566"/>
                <a:gd name="T48" fmla="*/ 6 w 574"/>
                <a:gd name="T49" fmla="*/ 340 h 566"/>
                <a:gd name="T50" fmla="*/ 0 w 574"/>
                <a:gd name="T51" fmla="*/ 284 h 566"/>
                <a:gd name="T52" fmla="*/ 0 w 574"/>
                <a:gd name="T53" fmla="*/ 254 h 566"/>
                <a:gd name="T54" fmla="*/ 12 w 574"/>
                <a:gd name="T55" fmla="*/ 200 h 566"/>
                <a:gd name="T56" fmla="*/ 34 w 574"/>
                <a:gd name="T57" fmla="*/ 148 h 566"/>
                <a:gd name="T58" fmla="*/ 64 w 574"/>
                <a:gd name="T59" fmla="*/ 104 h 566"/>
                <a:gd name="T60" fmla="*/ 104 w 574"/>
                <a:gd name="T61" fmla="*/ 64 h 566"/>
                <a:gd name="T62" fmla="*/ 150 w 574"/>
                <a:gd name="T63" fmla="*/ 34 h 566"/>
                <a:gd name="T64" fmla="*/ 202 w 574"/>
                <a:gd name="T65" fmla="*/ 12 h 566"/>
                <a:gd name="T66" fmla="*/ 258 w 574"/>
                <a:gd name="T67" fmla="*/ 2 h 566"/>
                <a:gd name="T68" fmla="*/ 286 w 574"/>
                <a:gd name="T69" fmla="*/ 0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74" h="566">
                  <a:moveTo>
                    <a:pt x="286" y="0"/>
                  </a:moveTo>
                  <a:lnTo>
                    <a:pt x="286" y="0"/>
                  </a:lnTo>
                  <a:lnTo>
                    <a:pt x="316" y="2"/>
                  </a:lnTo>
                  <a:lnTo>
                    <a:pt x="344" y="6"/>
                  </a:lnTo>
                  <a:lnTo>
                    <a:pt x="372" y="12"/>
                  </a:lnTo>
                  <a:lnTo>
                    <a:pt x="398" y="22"/>
                  </a:lnTo>
                  <a:lnTo>
                    <a:pt x="424" y="34"/>
                  </a:lnTo>
                  <a:lnTo>
                    <a:pt x="446" y="48"/>
                  </a:lnTo>
                  <a:lnTo>
                    <a:pt x="470" y="64"/>
                  </a:lnTo>
                  <a:lnTo>
                    <a:pt x="490" y="84"/>
                  </a:lnTo>
                  <a:lnTo>
                    <a:pt x="508" y="104"/>
                  </a:lnTo>
                  <a:lnTo>
                    <a:pt x="524" y="126"/>
                  </a:lnTo>
                  <a:lnTo>
                    <a:pt x="540" y="148"/>
                  </a:lnTo>
                  <a:lnTo>
                    <a:pt x="552" y="174"/>
                  </a:lnTo>
                  <a:lnTo>
                    <a:pt x="560" y="200"/>
                  </a:lnTo>
                  <a:lnTo>
                    <a:pt x="568" y="226"/>
                  </a:lnTo>
                  <a:lnTo>
                    <a:pt x="572" y="254"/>
                  </a:lnTo>
                  <a:lnTo>
                    <a:pt x="574" y="284"/>
                  </a:lnTo>
                  <a:lnTo>
                    <a:pt x="574" y="284"/>
                  </a:lnTo>
                  <a:lnTo>
                    <a:pt x="572" y="312"/>
                  </a:lnTo>
                  <a:lnTo>
                    <a:pt x="568" y="340"/>
                  </a:lnTo>
                  <a:lnTo>
                    <a:pt x="560" y="368"/>
                  </a:lnTo>
                  <a:lnTo>
                    <a:pt x="552" y="394"/>
                  </a:lnTo>
                  <a:lnTo>
                    <a:pt x="540" y="418"/>
                  </a:lnTo>
                  <a:lnTo>
                    <a:pt x="524" y="442"/>
                  </a:lnTo>
                  <a:lnTo>
                    <a:pt x="508" y="464"/>
                  </a:lnTo>
                  <a:lnTo>
                    <a:pt x="490" y="484"/>
                  </a:lnTo>
                  <a:lnTo>
                    <a:pt x="470" y="502"/>
                  </a:lnTo>
                  <a:lnTo>
                    <a:pt x="446" y="518"/>
                  </a:lnTo>
                  <a:lnTo>
                    <a:pt x="424" y="532"/>
                  </a:lnTo>
                  <a:lnTo>
                    <a:pt x="398" y="544"/>
                  </a:lnTo>
                  <a:lnTo>
                    <a:pt x="372" y="554"/>
                  </a:lnTo>
                  <a:lnTo>
                    <a:pt x="344" y="560"/>
                  </a:lnTo>
                  <a:lnTo>
                    <a:pt x="316" y="564"/>
                  </a:lnTo>
                  <a:lnTo>
                    <a:pt x="286" y="566"/>
                  </a:lnTo>
                  <a:lnTo>
                    <a:pt x="286" y="566"/>
                  </a:lnTo>
                  <a:lnTo>
                    <a:pt x="258" y="564"/>
                  </a:lnTo>
                  <a:lnTo>
                    <a:pt x="228" y="560"/>
                  </a:lnTo>
                  <a:lnTo>
                    <a:pt x="202" y="554"/>
                  </a:lnTo>
                  <a:lnTo>
                    <a:pt x="174" y="544"/>
                  </a:lnTo>
                  <a:lnTo>
                    <a:pt x="150" y="532"/>
                  </a:lnTo>
                  <a:lnTo>
                    <a:pt x="126" y="518"/>
                  </a:lnTo>
                  <a:lnTo>
                    <a:pt x="104" y="502"/>
                  </a:lnTo>
                  <a:lnTo>
                    <a:pt x="84" y="484"/>
                  </a:lnTo>
                  <a:lnTo>
                    <a:pt x="64" y="464"/>
                  </a:lnTo>
                  <a:lnTo>
                    <a:pt x="48" y="442"/>
                  </a:lnTo>
                  <a:lnTo>
                    <a:pt x="34" y="418"/>
                  </a:lnTo>
                  <a:lnTo>
                    <a:pt x="22" y="394"/>
                  </a:lnTo>
                  <a:lnTo>
                    <a:pt x="12" y="368"/>
                  </a:lnTo>
                  <a:lnTo>
                    <a:pt x="6" y="340"/>
                  </a:lnTo>
                  <a:lnTo>
                    <a:pt x="0" y="312"/>
                  </a:lnTo>
                  <a:lnTo>
                    <a:pt x="0" y="284"/>
                  </a:lnTo>
                  <a:lnTo>
                    <a:pt x="0" y="284"/>
                  </a:lnTo>
                  <a:lnTo>
                    <a:pt x="0" y="254"/>
                  </a:lnTo>
                  <a:lnTo>
                    <a:pt x="6" y="226"/>
                  </a:lnTo>
                  <a:lnTo>
                    <a:pt x="12" y="200"/>
                  </a:lnTo>
                  <a:lnTo>
                    <a:pt x="22" y="174"/>
                  </a:lnTo>
                  <a:lnTo>
                    <a:pt x="34" y="148"/>
                  </a:lnTo>
                  <a:lnTo>
                    <a:pt x="48" y="126"/>
                  </a:lnTo>
                  <a:lnTo>
                    <a:pt x="64" y="104"/>
                  </a:lnTo>
                  <a:lnTo>
                    <a:pt x="84" y="84"/>
                  </a:lnTo>
                  <a:lnTo>
                    <a:pt x="104" y="64"/>
                  </a:lnTo>
                  <a:lnTo>
                    <a:pt x="126" y="48"/>
                  </a:lnTo>
                  <a:lnTo>
                    <a:pt x="150" y="34"/>
                  </a:lnTo>
                  <a:lnTo>
                    <a:pt x="174" y="22"/>
                  </a:lnTo>
                  <a:lnTo>
                    <a:pt x="202" y="12"/>
                  </a:lnTo>
                  <a:lnTo>
                    <a:pt x="228" y="6"/>
                  </a:lnTo>
                  <a:lnTo>
                    <a:pt x="258" y="2"/>
                  </a:lnTo>
                  <a:lnTo>
                    <a:pt x="286" y="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FFC7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"/>
            <p:cNvSpPr>
              <a:spLocks/>
            </p:cNvSpPr>
            <p:nvPr/>
          </p:nvSpPr>
          <p:spPr bwMode="auto">
            <a:xfrm>
              <a:off x="3551238" y="5446713"/>
              <a:ext cx="917575" cy="901700"/>
            </a:xfrm>
            <a:custGeom>
              <a:avLst/>
              <a:gdLst>
                <a:gd name="T0" fmla="*/ 290 w 578"/>
                <a:gd name="T1" fmla="*/ 0 h 568"/>
                <a:gd name="T2" fmla="*/ 348 w 578"/>
                <a:gd name="T3" fmla="*/ 6 h 568"/>
                <a:gd name="T4" fmla="*/ 402 w 578"/>
                <a:gd name="T5" fmla="*/ 22 h 568"/>
                <a:gd name="T6" fmla="*/ 450 w 578"/>
                <a:gd name="T7" fmla="*/ 48 h 568"/>
                <a:gd name="T8" fmla="*/ 494 w 578"/>
                <a:gd name="T9" fmla="*/ 84 h 568"/>
                <a:gd name="T10" fmla="*/ 528 w 578"/>
                <a:gd name="T11" fmla="*/ 126 h 568"/>
                <a:gd name="T12" fmla="*/ 556 w 578"/>
                <a:gd name="T13" fmla="*/ 174 h 568"/>
                <a:gd name="T14" fmla="*/ 572 w 578"/>
                <a:gd name="T15" fmla="*/ 228 h 568"/>
                <a:gd name="T16" fmla="*/ 578 w 578"/>
                <a:gd name="T17" fmla="*/ 284 h 568"/>
                <a:gd name="T18" fmla="*/ 576 w 578"/>
                <a:gd name="T19" fmla="*/ 314 h 568"/>
                <a:gd name="T20" fmla="*/ 566 w 578"/>
                <a:gd name="T21" fmla="*/ 368 h 568"/>
                <a:gd name="T22" fmla="*/ 544 w 578"/>
                <a:gd name="T23" fmla="*/ 420 h 568"/>
                <a:gd name="T24" fmla="*/ 512 w 578"/>
                <a:gd name="T25" fmla="*/ 466 h 568"/>
                <a:gd name="T26" fmla="*/ 472 w 578"/>
                <a:gd name="T27" fmla="*/ 504 h 568"/>
                <a:gd name="T28" fmla="*/ 426 w 578"/>
                <a:gd name="T29" fmla="*/ 534 h 568"/>
                <a:gd name="T30" fmla="*/ 376 w 578"/>
                <a:gd name="T31" fmla="*/ 556 h 568"/>
                <a:gd name="T32" fmla="*/ 318 w 578"/>
                <a:gd name="T33" fmla="*/ 568 h 568"/>
                <a:gd name="T34" fmla="*/ 290 w 578"/>
                <a:gd name="T35" fmla="*/ 568 h 568"/>
                <a:gd name="T36" fmla="*/ 232 w 578"/>
                <a:gd name="T37" fmla="*/ 562 h 568"/>
                <a:gd name="T38" fmla="*/ 178 w 578"/>
                <a:gd name="T39" fmla="*/ 546 h 568"/>
                <a:gd name="T40" fmla="*/ 128 w 578"/>
                <a:gd name="T41" fmla="*/ 520 h 568"/>
                <a:gd name="T42" fmla="*/ 86 w 578"/>
                <a:gd name="T43" fmla="*/ 486 h 568"/>
                <a:gd name="T44" fmla="*/ 50 w 578"/>
                <a:gd name="T45" fmla="*/ 444 h 568"/>
                <a:gd name="T46" fmla="*/ 24 w 578"/>
                <a:gd name="T47" fmla="*/ 394 h 568"/>
                <a:gd name="T48" fmla="*/ 6 w 578"/>
                <a:gd name="T49" fmla="*/ 342 h 568"/>
                <a:gd name="T50" fmla="*/ 0 w 578"/>
                <a:gd name="T51" fmla="*/ 284 h 568"/>
                <a:gd name="T52" fmla="*/ 2 w 578"/>
                <a:gd name="T53" fmla="*/ 256 h 568"/>
                <a:gd name="T54" fmla="*/ 14 w 578"/>
                <a:gd name="T55" fmla="*/ 200 h 568"/>
                <a:gd name="T56" fmla="*/ 36 w 578"/>
                <a:gd name="T57" fmla="*/ 150 h 568"/>
                <a:gd name="T58" fmla="*/ 66 w 578"/>
                <a:gd name="T59" fmla="*/ 104 h 568"/>
                <a:gd name="T60" fmla="*/ 106 w 578"/>
                <a:gd name="T61" fmla="*/ 66 h 568"/>
                <a:gd name="T62" fmla="*/ 152 w 578"/>
                <a:gd name="T63" fmla="*/ 34 h 568"/>
                <a:gd name="T64" fmla="*/ 204 w 578"/>
                <a:gd name="T65" fmla="*/ 12 h 568"/>
                <a:gd name="T66" fmla="*/ 260 w 578"/>
                <a:gd name="T67" fmla="*/ 2 h 568"/>
                <a:gd name="T68" fmla="*/ 290 w 578"/>
                <a:gd name="T69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78" h="568">
                  <a:moveTo>
                    <a:pt x="290" y="0"/>
                  </a:moveTo>
                  <a:lnTo>
                    <a:pt x="290" y="0"/>
                  </a:lnTo>
                  <a:lnTo>
                    <a:pt x="318" y="2"/>
                  </a:lnTo>
                  <a:lnTo>
                    <a:pt x="348" y="6"/>
                  </a:lnTo>
                  <a:lnTo>
                    <a:pt x="376" y="12"/>
                  </a:lnTo>
                  <a:lnTo>
                    <a:pt x="402" y="22"/>
                  </a:lnTo>
                  <a:lnTo>
                    <a:pt x="426" y="34"/>
                  </a:lnTo>
                  <a:lnTo>
                    <a:pt x="450" y="48"/>
                  </a:lnTo>
                  <a:lnTo>
                    <a:pt x="472" y="66"/>
                  </a:lnTo>
                  <a:lnTo>
                    <a:pt x="494" y="84"/>
                  </a:lnTo>
                  <a:lnTo>
                    <a:pt x="512" y="104"/>
                  </a:lnTo>
                  <a:lnTo>
                    <a:pt x="528" y="126"/>
                  </a:lnTo>
                  <a:lnTo>
                    <a:pt x="544" y="150"/>
                  </a:lnTo>
                  <a:lnTo>
                    <a:pt x="556" y="174"/>
                  </a:lnTo>
                  <a:lnTo>
                    <a:pt x="566" y="200"/>
                  </a:lnTo>
                  <a:lnTo>
                    <a:pt x="572" y="228"/>
                  </a:lnTo>
                  <a:lnTo>
                    <a:pt x="576" y="256"/>
                  </a:lnTo>
                  <a:lnTo>
                    <a:pt x="578" y="284"/>
                  </a:lnTo>
                  <a:lnTo>
                    <a:pt x="578" y="284"/>
                  </a:lnTo>
                  <a:lnTo>
                    <a:pt x="576" y="314"/>
                  </a:lnTo>
                  <a:lnTo>
                    <a:pt x="572" y="342"/>
                  </a:lnTo>
                  <a:lnTo>
                    <a:pt x="566" y="368"/>
                  </a:lnTo>
                  <a:lnTo>
                    <a:pt x="556" y="394"/>
                  </a:lnTo>
                  <a:lnTo>
                    <a:pt x="544" y="420"/>
                  </a:lnTo>
                  <a:lnTo>
                    <a:pt x="528" y="444"/>
                  </a:lnTo>
                  <a:lnTo>
                    <a:pt x="512" y="466"/>
                  </a:lnTo>
                  <a:lnTo>
                    <a:pt x="494" y="486"/>
                  </a:lnTo>
                  <a:lnTo>
                    <a:pt x="472" y="504"/>
                  </a:lnTo>
                  <a:lnTo>
                    <a:pt x="450" y="520"/>
                  </a:lnTo>
                  <a:lnTo>
                    <a:pt x="426" y="534"/>
                  </a:lnTo>
                  <a:lnTo>
                    <a:pt x="402" y="546"/>
                  </a:lnTo>
                  <a:lnTo>
                    <a:pt x="376" y="556"/>
                  </a:lnTo>
                  <a:lnTo>
                    <a:pt x="348" y="562"/>
                  </a:lnTo>
                  <a:lnTo>
                    <a:pt x="318" y="568"/>
                  </a:lnTo>
                  <a:lnTo>
                    <a:pt x="290" y="568"/>
                  </a:lnTo>
                  <a:lnTo>
                    <a:pt x="290" y="568"/>
                  </a:lnTo>
                  <a:lnTo>
                    <a:pt x="260" y="568"/>
                  </a:lnTo>
                  <a:lnTo>
                    <a:pt x="232" y="562"/>
                  </a:lnTo>
                  <a:lnTo>
                    <a:pt x="204" y="556"/>
                  </a:lnTo>
                  <a:lnTo>
                    <a:pt x="178" y="546"/>
                  </a:lnTo>
                  <a:lnTo>
                    <a:pt x="152" y="534"/>
                  </a:lnTo>
                  <a:lnTo>
                    <a:pt x="128" y="520"/>
                  </a:lnTo>
                  <a:lnTo>
                    <a:pt x="106" y="504"/>
                  </a:lnTo>
                  <a:lnTo>
                    <a:pt x="86" y="486"/>
                  </a:lnTo>
                  <a:lnTo>
                    <a:pt x="66" y="466"/>
                  </a:lnTo>
                  <a:lnTo>
                    <a:pt x="50" y="444"/>
                  </a:lnTo>
                  <a:lnTo>
                    <a:pt x="36" y="420"/>
                  </a:lnTo>
                  <a:lnTo>
                    <a:pt x="24" y="394"/>
                  </a:lnTo>
                  <a:lnTo>
                    <a:pt x="14" y="368"/>
                  </a:lnTo>
                  <a:lnTo>
                    <a:pt x="6" y="342"/>
                  </a:lnTo>
                  <a:lnTo>
                    <a:pt x="2" y="314"/>
                  </a:lnTo>
                  <a:lnTo>
                    <a:pt x="0" y="284"/>
                  </a:lnTo>
                  <a:lnTo>
                    <a:pt x="0" y="284"/>
                  </a:lnTo>
                  <a:lnTo>
                    <a:pt x="2" y="256"/>
                  </a:lnTo>
                  <a:lnTo>
                    <a:pt x="6" y="228"/>
                  </a:lnTo>
                  <a:lnTo>
                    <a:pt x="14" y="200"/>
                  </a:lnTo>
                  <a:lnTo>
                    <a:pt x="24" y="174"/>
                  </a:lnTo>
                  <a:lnTo>
                    <a:pt x="36" y="150"/>
                  </a:lnTo>
                  <a:lnTo>
                    <a:pt x="50" y="126"/>
                  </a:lnTo>
                  <a:lnTo>
                    <a:pt x="66" y="104"/>
                  </a:lnTo>
                  <a:lnTo>
                    <a:pt x="86" y="84"/>
                  </a:lnTo>
                  <a:lnTo>
                    <a:pt x="106" y="66"/>
                  </a:lnTo>
                  <a:lnTo>
                    <a:pt x="128" y="48"/>
                  </a:lnTo>
                  <a:lnTo>
                    <a:pt x="152" y="34"/>
                  </a:lnTo>
                  <a:lnTo>
                    <a:pt x="178" y="22"/>
                  </a:lnTo>
                  <a:lnTo>
                    <a:pt x="204" y="12"/>
                  </a:lnTo>
                  <a:lnTo>
                    <a:pt x="232" y="6"/>
                  </a:lnTo>
                  <a:lnTo>
                    <a:pt x="260" y="2"/>
                  </a:lnTo>
                  <a:lnTo>
                    <a:pt x="290" y="0"/>
                  </a:lnTo>
                  <a:lnTo>
                    <a:pt x="290" y="0"/>
                  </a:lnTo>
                  <a:close/>
                </a:path>
              </a:pathLst>
            </a:custGeom>
            <a:solidFill>
              <a:srgbClr val="FFC4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1"/>
            <p:cNvSpPr>
              <a:spLocks/>
            </p:cNvSpPr>
            <p:nvPr/>
          </p:nvSpPr>
          <p:spPr bwMode="auto">
            <a:xfrm>
              <a:off x="3548063" y="5443538"/>
              <a:ext cx="920750" cy="908050"/>
            </a:xfrm>
            <a:custGeom>
              <a:avLst/>
              <a:gdLst>
                <a:gd name="T0" fmla="*/ 290 w 580"/>
                <a:gd name="T1" fmla="*/ 0 h 572"/>
                <a:gd name="T2" fmla="*/ 348 w 580"/>
                <a:gd name="T3" fmla="*/ 6 h 572"/>
                <a:gd name="T4" fmla="*/ 404 w 580"/>
                <a:gd name="T5" fmla="*/ 22 h 572"/>
                <a:gd name="T6" fmla="*/ 452 w 580"/>
                <a:gd name="T7" fmla="*/ 48 h 572"/>
                <a:gd name="T8" fmla="*/ 496 w 580"/>
                <a:gd name="T9" fmla="*/ 84 h 572"/>
                <a:gd name="T10" fmla="*/ 530 w 580"/>
                <a:gd name="T11" fmla="*/ 126 h 572"/>
                <a:gd name="T12" fmla="*/ 558 w 580"/>
                <a:gd name="T13" fmla="*/ 174 h 572"/>
                <a:gd name="T14" fmla="*/ 574 w 580"/>
                <a:gd name="T15" fmla="*/ 228 h 572"/>
                <a:gd name="T16" fmla="*/ 580 w 580"/>
                <a:gd name="T17" fmla="*/ 286 h 572"/>
                <a:gd name="T18" fmla="*/ 580 w 580"/>
                <a:gd name="T19" fmla="*/ 314 h 572"/>
                <a:gd name="T20" fmla="*/ 568 w 580"/>
                <a:gd name="T21" fmla="*/ 370 h 572"/>
                <a:gd name="T22" fmla="*/ 546 w 580"/>
                <a:gd name="T23" fmla="*/ 422 h 572"/>
                <a:gd name="T24" fmla="*/ 514 w 580"/>
                <a:gd name="T25" fmla="*/ 468 h 572"/>
                <a:gd name="T26" fmla="*/ 474 w 580"/>
                <a:gd name="T27" fmla="*/ 506 h 572"/>
                <a:gd name="T28" fmla="*/ 428 w 580"/>
                <a:gd name="T29" fmla="*/ 536 h 572"/>
                <a:gd name="T30" fmla="*/ 376 w 580"/>
                <a:gd name="T31" fmla="*/ 558 h 572"/>
                <a:gd name="T32" fmla="*/ 320 w 580"/>
                <a:gd name="T33" fmla="*/ 570 h 572"/>
                <a:gd name="T34" fmla="*/ 290 w 580"/>
                <a:gd name="T35" fmla="*/ 572 h 572"/>
                <a:gd name="T36" fmla="*/ 232 w 580"/>
                <a:gd name="T37" fmla="*/ 566 h 572"/>
                <a:gd name="T38" fmla="*/ 178 w 580"/>
                <a:gd name="T39" fmla="*/ 548 h 572"/>
                <a:gd name="T40" fmla="*/ 128 w 580"/>
                <a:gd name="T41" fmla="*/ 522 h 572"/>
                <a:gd name="T42" fmla="*/ 86 w 580"/>
                <a:gd name="T43" fmla="*/ 488 h 572"/>
                <a:gd name="T44" fmla="*/ 50 w 580"/>
                <a:gd name="T45" fmla="*/ 446 h 572"/>
                <a:gd name="T46" fmla="*/ 24 w 580"/>
                <a:gd name="T47" fmla="*/ 396 h 572"/>
                <a:gd name="T48" fmla="*/ 6 w 580"/>
                <a:gd name="T49" fmla="*/ 344 h 572"/>
                <a:gd name="T50" fmla="*/ 0 w 580"/>
                <a:gd name="T51" fmla="*/ 286 h 572"/>
                <a:gd name="T52" fmla="*/ 2 w 580"/>
                <a:gd name="T53" fmla="*/ 256 h 572"/>
                <a:gd name="T54" fmla="*/ 14 w 580"/>
                <a:gd name="T55" fmla="*/ 200 h 572"/>
                <a:gd name="T56" fmla="*/ 36 w 580"/>
                <a:gd name="T57" fmla="*/ 150 h 572"/>
                <a:gd name="T58" fmla="*/ 66 w 580"/>
                <a:gd name="T59" fmla="*/ 104 h 572"/>
                <a:gd name="T60" fmla="*/ 106 w 580"/>
                <a:gd name="T61" fmla="*/ 66 h 572"/>
                <a:gd name="T62" fmla="*/ 152 w 580"/>
                <a:gd name="T63" fmla="*/ 34 h 572"/>
                <a:gd name="T64" fmla="*/ 204 w 580"/>
                <a:gd name="T65" fmla="*/ 12 h 572"/>
                <a:gd name="T66" fmla="*/ 262 w 580"/>
                <a:gd name="T67" fmla="*/ 2 h 572"/>
                <a:gd name="T68" fmla="*/ 290 w 580"/>
                <a:gd name="T69" fmla="*/ 0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0" h="572">
                  <a:moveTo>
                    <a:pt x="290" y="0"/>
                  </a:moveTo>
                  <a:lnTo>
                    <a:pt x="290" y="0"/>
                  </a:lnTo>
                  <a:lnTo>
                    <a:pt x="320" y="2"/>
                  </a:lnTo>
                  <a:lnTo>
                    <a:pt x="348" y="6"/>
                  </a:lnTo>
                  <a:lnTo>
                    <a:pt x="376" y="12"/>
                  </a:lnTo>
                  <a:lnTo>
                    <a:pt x="404" y="22"/>
                  </a:lnTo>
                  <a:lnTo>
                    <a:pt x="428" y="34"/>
                  </a:lnTo>
                  <a:lnTo>
                    <a:pt x="452" y="48"/>
                  </a:lnTo>
                  <a:lnTo>
                    <a:pt x="474" y="66"/>
                  </a:lnTo>
                  <a:lnTo>
                    <a:pt x="496" y="84"/>
                  </a:lnTo>
                  <a:lnTo>
                    <a:pt x="514" y="104"/>
                  </a:lnTo>
                  <a:lnTo>
                    <a:pt x="530" y="126"/>
                  </a:lnTo>
                  <a:lnTo>
                    <a:pt x="546" y="150"/>
                  </a:lnTo>
                  <a:lnTo>
                    <a:pt x="558" y="174"/>
                  </a:lnTo>
                  <a:lnTo>
                    <a:pt x="568" y="200"/>
                  </a:lnTo>
                  <a:lnTo>
                    <a:pt x="574" y="228"/>
                  </a:lnTo>
                  <a:lnTo>
                    <a:pt x="580" y="256"/>
                  </a:lnTo>
                  <a:lnTo>
                    <a:pt x="580" y="286"/>
                  </a:lnTo>
                  <a:lnTo>
                    <a:pt x="580" y="286"/>
                  </a:lnTo>
                  <a:lnTo>
                    <a:pt x="580" y="314"/>
                  </a:lnTo>
                  <a:lnTo>
                    <a:pt x="574" y="344"/>
                  </a:lnTo>
                  <a:lnTo>
                    <a:pt x="568" y="370"/>
                  </a:lnTo>
                  <a:lnTo>
                    <a:pt x="558" y="396"/>
                  </a:lnTo>
                  <a:lnTo>
                    <a:pt x="546" y="422"/>
                  </a:lnTo>
                  <a:lnTo>
                    <a:pt x="530" y="446"/>
                  </a:lnTo>
                  <a:lnTo>
                    <a:pt x="514" y="468"/>
                  </a:lnTo>
                  <a:lnTo>
                    <a:pt x="496" y="488"/>
                  </a:lnTo>
                  <a:lnTo>
                    <a:pt x="474" y="506"/>
                  </a:lnTo>
                  <a:lnTo>
                    <a:pt x="452" y="522"/>
                  </a:lnTo>
                  <a:lnTo>
                    <a:pt x="428" y="536"/>
                  </a:lnTo>
                  <a:lnTo>
                    <a:pt x="404" y="548"/>
                  </a:lnTo>
                  <a:lnTo>
                    <a:pt x="376" y="558"/>
                  </a:lnTo>
                  <a:lnTo>
                    <a:pt x="348" y="566"/>
                  </a:lnTo>
                  <a:lnTo>
                    <a:pt x="320" y="570"/>
                  </a:lnTo>
                  <a:lnTo>
                    <a:pt x="290" y="572"/>
                  </a:lnTo>
                  <a:lnTo>
                    <a:pt x="290" y="572"/>
                  </a:lnTo>
                  <a:lnTo>
                    <a:pt x="262" y="570"/>
                  </a:lnTo>
                  <a:lnTo>
                    <a:pt x="232" y="566"/>
                  </a:lnTo>
                  <a:lnTo>
                    <a:pt x="204" y="558"/>
                  </a:lnTo>
                  <a:lnTo>
                    <a:pt x="178" y="548"/>
                  </a:lnTo>
                  <a:lnTo>
                    <a:pt x="152" y="536"/>
                  </a:lnTo>
                  <a:lnTo>
                    <a:pt x="128" y="522"/>
                  </a:lnTo>
                  <a:lnTo>
                    <a:pt x="106" y="506"/>
                  </a:lnTo>
                  <a:lnTo>
                    <a:pt x="86" y="488"/>
                  </a:lnTo>
                  <a:lnTo>
                    <a:pt x="66" y="468"/>
                  </a:lnTo>
                  <a:lnTo>
                    <a:pt x="50" y="446"/>
                  </a:lnTo>
                  <a:lnTo>
                    <a:pt x="36" y="422"/>
                  </a:lnTo>
                  <a:lnTo>
                    <a:pt x="24" y="396"/>
                  </a:lnTo>
                  <a:lnTo>
                    <a:pt x="14" y="370"/>
                  </a:lnTo>
                  <a:lnTo>
                    <a:pt x="6" y="344"/>
                  </a:lnTo>
                  <a:lnTo>
                    <a:pt x="2" y="314"/>
                  </a:lnTo>
                  <a:lnTo>
                    <a:pt x="0" y="286"/>
                  </a:lnTo>
                  <a:lnTo>
                    <a:pt x="0" y="286"/>
                  </a:lnTo>
                  <a:lnTo>
                    <a:pt x="2" y="256"/>
                  </a:lnTo>
                  <a:lnTo>
                    <a:pt x="6" y="228"/>
                  </a:lnTo>
                  <a:lnTo>
                    <a:pt x="14" y="200"/>
                  </a:lnTo>
                  <a:lnTo>
                    <a:pt x="24" y="174"/>
                  </a:lnTo>
                  <a:lnTo>
                    <a:pt x="36" y="150"/>
                  </a:lnTo>
                  <a:lnTo>
                    <a:pt x="50" y="126"/>
                  </a:lnTo>
                  <a:lnTo>
                    <a:pt x="66" y="104"/>
                  </a:lnTo>
                  <a:lnTo>
                    <a:pt x="86" y="84"/>
                  </a:lnTo>
                  <a:lnTo>
                    <a:pt x="106" y="66"/>
                  </a:lnTo>
                  <a:lnTo>
                    <a:pt x="128" y="48"/>
                  </a:lnTo>
                  <a:lnTo>
                    <a:pt x="152" y="34"/>
                  </a:lnTo>
                  <a:lnTo>
                    <a:pt x="178" y="22"/>
                  </a:lnTo>
                  <a:lnTo>
                    <a:pt x="204" y="12"/>
                  </a:lnTo>
                  <a:lnTo>
                    <a:pt x="232" y="6"/>
                  </a:lnTo>
                  <a:lnTo>
                    <a:pt x="262" y="2"/>
                  </a:lnTo>
                  <a:lnTo>
                    <a:pt x="290" y="0"/>
                  </a:lnTo>
                  <a:lnTo>
                    <a:pt x="290" y="0"/>
                  </a:lnTo>
                  <a:close/>
                </a:path>
              </a:pathLst>
            </a:custGeom>
            <a:solidFill>
              <a:srgbClr val="FEC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2"/>
            <p:cNvSpPr>
              <a:spLocks/>
            </p:cNvSpPr>
            <p:nvPr/>
          </p:nvSpPr>
          <p:spPr bwMode="auto">
            <a:xfrm>
              <a:off x="3544888" y="5440363"/>
              <a:ext cx="923925" cy="911225"/>
            </a:xfrm>
            <a:custGeom>
              <a:avLst/>
              <a:gdLst>
                <a:gd name="T0" fmla="*/ 292 w 582"/>
                <a:gd name="T1" fmla="*/ 0 h 574"/>
                <a:gd name="T2" fmla="*/ 350 w 582"/>
                <a:gd name="T3" fmla="*/ 6 h 574"/>
                <a:gd name="T4" fmla="*/ 404 w 582"/>
                <a:gd name="T5" fmla="*/ 22 h 574"/>
                <a:gd name="T6" fmla="*/ 454 w 582"/>
                <a:gd name="T7" fmla="*/ 50 h 574"/>
                <a:gd name="T8" fmla="*/ 498 w 582"/>
                <a:gd name="T9" fmla="*/ 84 h 574"/>
                <a:gd name="T10" fmla="*/ 534 w 582"/>
                <a:gd name="T11" fmla="*/ 126 h 574"/>
                <a:gd name="T12" fmla="*/ 560 w 582"/>
                <a:gd name="T13" fmla="*/ 176 h 574"/>
                <a:gd name="T14" fmla="*/ 576 w 582"/>
                <a:gd name="T15" fmla="*/ 230 h 574"/>
                <a:gd name="T16" fmla="*/ 582 w 582"/>
                <a:gd name="T17" fmla="*/ 286 h 574"/>
                <a:gd name="T18" fmla="*/ 582 w 582"/>
                <a:gd name="T19" fmla="*/ 316 h 574"/>
                <a:gd name="T20" fmla="*/ 570 w 582"/>
                <a:gd name="T21" fmla="*/ 372 h 574"/>
                <a:gd name="T22" fmla="*/ 548 w 582"/>
                <a:gd name="T23" fmla="*/ 424 h 574"/>
                <a:gd name="T24" fmla="*/ 516 w 582"/>
                <a:gd name="T25" fmla="*/ 470 h 574"/>
                <a:gd name="T26" fmla="*/ 476 w 582"/>
                <a:gd name="T27" fmla="*/ 508 h 574"/>
                <a:gd name="T28" fmla="*/ 430 w 582"/>
                <a:gd name="T29" fmla="*/ 540 h 574"/>
                <a:gd name="T30" fmla="*/ 378 w 582"/>
                <a:gd name="T31" fmla="*/ 560 h 574"/>
                <a:gd name="T32" fmla="*/ 322 w 582"/>
                <a:gd name="T33" fmla="*/ 572 h 574"/>
                <a:gd name="T34" fmla="*/ 292 w 582"/>
                <a:gd name="T35" fmla="*/ 574 h 574"/>
                <a:gd name="T36" fmla="*/ 234 w 582"/>
                <a:gd name="T37" fmla="*/ 568 h 574"/>
                <a:gd name="T38" fmla="*/ 178 w 582"/>
                <a:gd name="T39" fmla="*/ 552 h 574"/>
                <a:gd name="T40" fmla="*/ 128 w 582"/>
                <a:gd name="T41" fmla="*/ 524 h 574"/>
                <a:gd name="T42" fmla="*/ 86 w 582"/>
                <a:gd name="T43" fmla="*/ 490 h 574"/>
                <a:gd name="T44" fmla="*/ 50 w 582"/>
                <a:gd name="T45" fmla="*/ 448 h 574"/>
                <a:gd name="T46" fmla="*/ 24 w 582"/>
                <a:gd name="T47" fmla="*/ 398 h 574"/>
                <a:gd name="T48" fmla="*/ 6 w 582"/>
                <a:gd name="T49" fmla="*/ 344 h 574"/>
                <a:gd name="T50" fmla="*/ 0 w 582"/>
                <a:gd name="T51" fmla="*/ 286 h 574"/>
                <a:gd name="T52" fmla="*/ 2 w 582"/>
                <a:gd name="T53" fmla="*/ 258 h 574"/>
                <a:gd name="T54" fmla="*/ 14 w 582"/>
                <a:gd name="T55" fmla="*/ 202 h 574"/>
                <a:gd name="T56" fmla="*/ 36 w 582"/>
                <a:gd name="T57" fmla="*/ 150 h 574"/>
                <a:gd name="T58" fmla="*/ 66 w 582"/>
                <a:gd name="T59" fmla="*/ 104 h 574"/>
                <a:gd name="T60" fmla="*/ 106 w 582"/>
                <a:gd name="T61" fmla="*/ 66 h 574"/>
                <a:gd name="T62" fmla="*/ 152 w 582"/>
                <a:gd name="T63" fmla="*/ 34 h 574"/>
                <a:gd name="T64" fmla="*/ 206 w 582"/>
                <a:gd name="T65" fmla="*/ 12 h 574"/>
                <a:gd name="T66" fmla="*/ 262 w 582"/>
                <a:gd name="T67" fmla="*/ 2 h 574"/>
                <a:gd name="T68" fmla="*/ 292 w 582"/>
                <a:gd name="T69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2" h="574">
                  <a:moveTo>
                    <a:pt x="292" y="0"/>
                  </a:moveTo>
                  <a:lnTo>
                    <a:pt x="292" y="0"/>
                  </a:lnTo>
                  <a:lnTo>
                    <a:pt x="322" y="2"/>
                  </a:lnTo>
                  <a:lnTo>
                    <a:pt x="350" y="6"/>
                  </a:lnTo>
                  <a:lnTo>
                    <a:pt x="378" y="12"/>
                  </a:lnTo>
                  <a:lnTo>
                    <a:pt x="404" y="22"/>
                  </a:lnTo>
                  <a:lnTo>
                    <a:pt x="430" y="34"/>
                  </a:lnTo>
                  <a:lnTo>
                    <a:pt x="454" y="50"/>
                  </a:lnTo>
                  <a:lnTo>
                    <a:pt x="476" y="66"/>
                  </a:lnTo>
                  <a:lnTo>
                    <a:pt x="498" y="84"/>
                  </a:lnTo>
                  <a:lnTo>
                    <a:pt x="516" y="104"/>
                  </a:lnTo>
                  <a:lnTo>
                    <a:pt x="534" y="126"/>
                  </a:lnTo>
                  <a:lnTo>
                    <a:pt x="548" y="150"/>
                  </a:lnTo>
                  <a:lnTo>
                    <a:pt x="560" y="176"/>
                  </a:lnTo>
                  <a:lnTo>
                    <a:pt x="570" y="202"/>
                  </a:lnTo>
                  <a:lnTo>
                    <a:pt x="576" y="230"/>
                  </a:lnTo>
                  <a:lnTo>
                    <a:pt x="582" y="258"/>
                  </a:lnTo>
                  <a:lnTo>
                    <a:pt x="582" y="286"/>
                  </a:lnTo>
                  <a:lnTo>
                    <a:pt x="582" y="286"/>
                  </a:lnTo>
                  <a:lnTo>
                    <a:pt x="582" y="316"/>
                  </a:lnTo>
                  <a:lnTo>
                    <a:pt x="576" y="344"/>
                  </a:lnTo>
                  <a:lnTo>
                    <a:pt x="570" y="372"/>
                  </a:lnTo>
                  <a:lnTo>
                    <a:pt x="560" y="398"/>
                  </a:lnTo>
                  <a:lnTo>
                    <a:pt x="548" y="424"/>
                  </a:lnTo>
                  <a:lnTo>
                    <a:pt x="534" y="448"/>
                  </a:lnTo>
                  <a:lnTo>
                    <a:pt x="516" y="470"/>
                  </a:lnTo>
                  <a:lnTo>
                    <a:pt x="498" y="490"/>
                  </a:lnTo>
                  <a:lnTo>
                    <a:pt x="476" y="508"/>
                  </a:lnTo>
                  <a:lnTo>
                    <a:pt x="454" y="524"/>
                  </a:lnTo>
                  <a:lnTo>
                    <a:pt x="430" y="540"/>
                  </a:lnTo>
                  <a:lnTo>
                    <a:pt x="404" y="552"/>
                  </a:lnTo>
                  <a:lnTo>
                    <a:pt x="378" y="560"/>
                  </a:lnTo>
                  <a:lnTo>
                    <a:pt x="350" y="568"/>
                  </a:lnTo>
                  <a:lnTo>
                    <a:pt x="322" y="572"/>
                  </a:lnTo>
                  <a:lnTo>
                    <a:pt x="292" y="574"/>
                  </a:lnTo>
                  <a:lnTo>
                    <a:pt x="292" y="574"/>
                  </a:lnTo>
                  <a:lnTo>
                    <a:pt x="262" y="572"/>
                  </a:lnTo>
                  <a:lnTo>
                    <a:pt x="234" y="568"/>
                  </a:lnTo>
                  <a:lnTo>
                    <a:pt x="206" y="560"/>
                  </a:lnTo>
                  <a:lnTo>
                    <a:pt x="178" y="552"/>
                  </a:lnTo>
                  <a:lnTo>
                    <a:pt x="152" y="540"/>
                  </a:lnTo>
                  <a:lnTo>
                    <a:pt x="128" y="524"/>
                  </a:lnTo>
                  <a:lnTo>
                    <a:pt x="106" y="508"/>
                  </a:lnTo>
                  <a:lnTo>
                    <a:pt x="86" y="490"/>
                  </a:lnTo>
                  <a:lnTo>
                    <a:pt x="66" y="470"/>
                  </a:lnTo>
                  <a:lnTo>
                    <a:pt x="50" y="448"/>
                  </a:lnTo>
                  <a:lnTo>
                    <a:pt x="36" y="424"/>
                  </a:lnTo>
                  <a:lnTo>
                    <a:pt x="24" y="398"/>
                  </a:lnTo>
                  <a:lnTo>
                    <a:pt x="14" y="372"/>
                  </a:lnTo>
                  <a:lnTo>
                    <a:pt x="6" y="344"/>
                  </a:lnTo>
                  <a:lnTo>
                    <a:pt x="2" y="316"/>
                  </a:lnTo>
                  <a:lnTo>
                    <a:pt x="0" y="286"/>
                  </a:lnTo>
                  <a:lnTo>
                    <a:pt x="0" y="286"/>
                  </a:lnTo>
                  <a:lnTo>
                    <a:pt x="2" y="258"/>
                  </a:lnTo>
                  <a:lnTo>
                    <a:pt x="6" y="230"/>
                  </a:lnTo>
                  <a:lnTo>
                    <a:pt x="14" y="202"/>
                  </a:lnTo>
                  <a:lnTo>
                    <a:pt x="24" y="176"/>
                  </a:lnTo>
                  <a:lnTo>
                    <a:pt x="36" y="150"/>
                  </a:lnTo>
                  <a:lnTo>
                    <a:pt x="50" y="126"/>
                  </a:lnTo>
                  <a:lnTo>
                    <a:pt x="66" y="104"/>
                  </a:lnTo>
                  <a:lnTo>
                    <a:pt x="86" y="84"/>
                  </a:lnTo>
                  <a:lnTo>
                    <a:pt x="106" y="66"/>
                  </a:lnTo>
                  <a:lnTo>
                    <a:pt x="128" y="50"/>
                  </a:lnTo>
                  <a:lnTo>
                    <a:pt x="152" y="34"/>
                  </a:lnTo>
                  <a:lnTo>
                    <a:pt x="178" y="22"/>
                  </a:lnTo>
                  <a:lnTo>
                    <a:pt x="206" y="12"/>
                  </a:lnTo>
                  <a:lnTo>
                    <a:pt x="234" y="6"/>
                  </a:lnTo>
                  <a:lnTo>
                    <a:pt x="262" y="2"/>
                  </a:lnTo>
                  <a:lnTo>
                    <a:pt x="292" y="0"/>
                  </a:lnTo>
                  <a:lnTo>
                    <a:pt x="292" y="0"/>
                  </a:lnTo>
                  <a:close/>
                </a:path>
              </a:pathLst>
            </a:custGeom>
            <a:solidFill>
              <a:srgbClr val="FDBA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3"/>
            <p:cNvSpPr>
              <a:spLocks/>
            </p:cNvSpPr>
            <p:nvPr/>
          </p:nvSpPr>
          <p:spPr bwMode="auto">
            <a:xfrm>
              <a:off x="3541713" y="5437188"/>
              <a:ext cx="930275" cy="914400"/>
            </a:xfrm>
            <a:custGeom>
              <a:avLst/>
              <a:gdLst>
                <a:gd name="T0" fmla="*/ 292 w 586"/>
                <a:gd name="T1" fmla="*/ 0 h 576"/>
                <a:gd name="T2" fmla="*/ 352 w 586"/>
                <a:gd name="T3" fmla="*/ 6 h 576"/>
                <a:gd name="T4" fmla="*/ 406 w 586"/>
                <a:gd name="T5" fmla="*/ 22 h 576"/>
                <a:gd name="T6" fmla="*/ 456 w 586"/>
                <a:gd name="T7" fmla="*/ 50 h 576"/>
                <a:gd name="T8" fmla="*/ 500 w 586"/>
                <a:gd name="T9" fmla="*/ 84 h 576"/>
                <a:gd name="T10" fmla="*/ 536 w 586"/>
                <a:gd name="T11" fmla="*/ 128 h 576"/>
                <a:gd name="T12" fmla="*/ 562 w 586"/>
                <a:gd name="T13" fmla="*/ 176 h 576"/>
                <a:gd name="T14" fmla="*/ 580 w 586"/>
                <a:gd name="T15" fmla="*/ 230 h 576"/>
                <a:gd name="T16" fmla="*/ 586 w 586"/>
                <a:gd name="T17" fmla="*/ 288 h 576"/>
                <a:gd name="T18" fmla="*/ 584 w 586"/>
                <a:gd name="T19" fmla="*/ 318 h 576"/>
                <a:gd name="T20" fmla="*/ 572 w 586"/>
                <a:gd name="T21" fmla="*/ 374 h 576"/>
                <a:gd name="T22" fmla="*/ 550 w 586"/>
                <a:gd name="T23" fmla="*/ 426 h 576"/>
                <a:gd name="T24" fmla="*/ 518 w 586"/>
                <a:gd name="T25" fmla="*/ 472 h 576"/>
                <a:gd name="T26" fmla="*/ 478 w 586"/>
                <a:gd name="T27" fmla="*/ 510 h 576"/>
                <a:gd name="T28" fmla="*/ 432 w 586"/>
                <a:gd name="T29" fmla="*/ 542 h 576"/>
                <a:gd name="T30" fmla="*/ 380 w 586"/>
                <a:gd name="T31" fmla="*/ 564 h 576"/>
                <a:gd name="T32" fmla="*/ 322 w 586"/>
                <a:gd name="T33" fmla="*/ 574 h 576"/>
                <a:gd name="T34" fmla="*/ 292 w 586"/>
                <a:gd name="T35" fmla="*/ 576 h 576"/>
                <a:gd name="T36" fmla="*/ 234 w 586"/>
                <a:gd name="T37" fmla="*/ 570 h 576"/>
                <a:gd name="T38" fmla="*/ 178 w 586"/>
                <a:gd name="T39" fmla="*/ 554 h 576"/>
                <a:gd name="T40" fmla="*/ 130 w 586"/>
                <a:gd name="T41" fmla="*/ 528 h 576"/>
                <a:gd name="T42" fmla="*/ 86 w 586"/>
                <a:gd name="T43" fmla="*/ 492 h 576"/>
                <a:gd name="T44" fmla="*/ 50 w 586"/>
                <a:gd name="T45" fmla="*/ 450 h 576"/>
                <a:gd name="T46" fmla="*/ 24 w 586"/>
                <a:gd name="T47" fmla="*/ 400 h 576"/>
                <a:gd name="T48" fmla="*/ 6 w 586"/>
                <a:gd name="T49" fmla="*/ 346 h 576"/>
                <a:gd name="T50" fmla="*/ 0 w 586"/>
                <a:gd name="T51" fmla="*/ 288 h 576"/>
                <a:gd name="T52" fmla="*/ 2 w 586"/>
                <a:gd name="T53" fmla="*/ 258 h 576"/>
                <a:gd name="T54" fmla="*/ 14 w 586"/>
                <a:gd name="T55" fmla="*/ 202 h 576"/>
                <a:gd name="T56" fmla="*/ 36 w 586"/>
                <a:gd name="T57" fmla="*/ 150 h 576"/>
                <a:gd name="T58" fmla="*/ 66 w 586"/>
                <a:gd name="T59" fmla="*/ 104 h 576"/>
                <a:gd name="T60" fmla="*/ 106 w 586"/>
                <a:gd name="T61" fmla="*/ 66 h 576"/>
                <a:gd name="T62" fmla="*/ 154 w 586"/>
                <a:gd name="T63" fmla="*/ 34 h 576"/>
                <a:gd name="T64" fmla="*/ 206 w 586"/>
                <a:gd name="T65" fmla="*/ 12 h 576"/>
                <a:gd name="T66" fmla="*/ 262 w 586"/>
                <a:gd name="T67" fmla="*/ 2 h 576"/>
                <a:gd name="T68" fmla="*/ 292 w 586"/>
                <a:gd name="T69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6" h="576">
                  <a:moveTo>
                    <a:pt x="292" y="0"/>
                  </a:moveTo>
                  <a:lnTo>
                    <a:pt x="292" y="0"/>
                  </a:lnTo>
                  <a:lnTo>
                    <a:pt x="322" y="2"/>
                  </a:lnTo>
                  <a:lnTo>
                    <a:pt x="352" y="6"/>
                  </a:lnTo>
                  <a:lnTo>
                    <a:pt x="380" y="12"/>
                  </a:lnTo>
                  <a:lnTo>
                    <a:pt x="406" y="22"/>
                  </a:lnTo>
                  <a:lnTo>
                    <a:pt x="432" y="34"/>
                  </a:lnTo>
                  <a:lnTo>
                    <a:pt x="456" y="50"/>
                  </a:lnTo>
                  <a:lnTo>
                    <a:pt x="478" y="66"/>
                  </a:lnTo>
                  <a:lnTo>
                    <a:pt x="500" y="84"/>
                  </a:lnTo>
                  <a:lnTo>
                    <a:pt x="518" y="104"/>
                  </a:lnTo>
                  <a:lnTo>
                    <a:pt x="536" y="128"/>
                  </a:lnTo>
                  <a:lnTo>
                    <a:pt x="550" y="150"/>
                  </a:lnTo>
                  <a:lnTo>
                    <a:pt x="562" y="176"/>
                  </a:lnTo>
                  <a:lnTo>
                    <a:pt x="572" y="202"/>
                  </a:lnTo>
                  <a:lnTo>
                    <a:pt x="580" y="230"/>
                  </a:lnTo>
                  <a:lnTo>
                    <a:pt x="584" y="258"/>
                  </a:lnTo>
                  <a:lnTo>
                    <a:pt x="586" y="288"/>
                  </a:lnTo>
                  <a:lnTo>
                    <a:pt x="586" y="288"/>
                  </a:lnTo>
                  <a:lnTo>
                    <a:pt x="584" y="318"/>
                  </a:lnTo>
                  <a:lnTo>
                    <a:pt x="580" y="346"/>
                  </a:lnTo>
                  <a:lnTo>
                    <a:pt x="572" y="374"/>
                  </a:lnTo>
                  <a:lnTo>
                    <a:pt x="562" y="400"/>
                  </a:lnTo>
                  <a:lnTo>
                    <a:pt x="550" y="426"/>
                  </a:lnTo>
                  <a:lnTo>
                    <a:pt x="536" y="450"/>
                  </a:lnTo>
                  <a:lnTo>
                    <a:pt x="518" y="472"/>
                  </a:lnTo>
                  <a:lnTo>
                    <a:pt x="500" y="492"/>
                  </a:lnTo>
                  <a:lnTo>
                    <a:pt x="478" y="510"/>
                  </a:lnTo>
                  <a:lnTo>
                    <a:pt x="456" y="528"/>
                  </a:lnTo>
                  <a:lnTo>
                    <a:pt x="432" y="542"/>
                  </a:lnTo>
                  <a:lnTo>
                    <a:pt x="406" y="554"/>
                  </a:lnTo>
                  <a:lnTo>
                    <a:pt x="380" y="564"/>
                  </a:lnTo>
                  <a:lnTo>
                    <a:pt x="352" y="570"/>
                  </a:lnTo>
                  <a:lnTo>
                    <a:pt x="322" y="574"/>
                  </a:lnTo>
                  <a:lnTo>
                    <a:pt x="292" y="576"/>
                  </a:lnTo>
                  <a:lnTo>
                    <a:pt x="292" y="576"/>
                  </a:lnTo>
                  <a:lnTo>
                    <a:pt x="262" y="574"/>
                  </a:lnTo>
                  <a:lnTo>
                    <a:pt x="234" y="570"/>
                  </a:lnTo>
                  <a:lnTo>
                    <a:pt x="206" y="564"/>
                  </a:lnTo>
                  <a:lnTo>
                    <a:pt x="178" y="554"/>
                  </a:lnTo>
                  <a:lnTo>
                    <a:pt x="154" y="542"/>
                  </a:lnTo>
                  <a:lnTo>
                    <a:pt x="130" y="528"/>
                  </a:lnTo>
                  <a:lnTo>
                    <a:pt x="106" y="510"/>
                  </a:lnTo>
                  <a:lnTo>
                    <a:pt x="86" y="492"/>
                  </a:lnTo>
                  <a:lnTo>
                    <a:pt x="66" y="472"/>
                  </a:lnTo>
                  <a:lnTo>
                    <a:pt x="50" y="450"/>
                  </a:lnTo>
                  <a:lnTo>
                    <a:pt x="36" y="426"/>
                  </a:lnTo>
                  <a:lnTo>
                    <a:pt x="24" y="400"/>
                  </a:lnTo>
                  <a:lnTo>
                    <a:pt x="14" y="374"/>
                  </a:lnTo>
                  <a:lnTo>
                    <a:pt x="6" y="346"/>
                  </a:lnTo>
                  <a:lnTo>
                    <a:pt x="2" y="318"/>
                  </a:lnTo>
                  <a:lnTo>
                    <a:pt x="0" y="288"/>
                  </a:lnTo>
                  <a:lnTo>
                    <a:pt x="0" y="288"/>
                  </a:lnTo>
                  <a:lnTo>
                    <a:pt x="2" y="258"/>
                  </a:lnTo>
                  <a:lnTo>
                    <a:pt x="6" y="230"/>
                  </a:lnTo>
                  <a:lnTo>
                    <a:pt x="14" y="202"/>
                  </a:lnTo>
                  <a:lnTo>
                    <a:pt x="24" y="176"/>
                  </a:lnTo>
                  <a:lnTo>
                    <a:pt x="36" y="150"/>
                  </a:lnTo>
                  <a:lnTo>
                    <a:pt x="50" y="128"/>
                  </a:lnTo>
                  <a:lnTo>
                    <a:pt x="66" y="104"/>
                  </a:lnTo>
                  <a:lnTo>
                    <a:pt x="86" y="84"/>
                  </a:lnTo>
                  <a:lnTo>
                    <a:pt x="106" y="66"/>
                  </a:lnTo>
                  <a:lnTo>
                    <a:pt x="130" y="50"/>
                  </a:lnTo>
                  <a:lnTo>
                    <a:pt x="154" y="34"/>
                  </a:lnTo>
                  <a:lnTo>
                    <a:pt x="178" y="22"/>
                  </a:lnTo>
                  <a:lnTo>
                    <a:pt x="206" y="12"/>
                  </a:lnTo>
                  <a:lnTo>
                    <a:pt x="234" y="6"/>
                  </a:lnTo>
                  <a:lnTo>
                    <a:pt x="262" y="2"/>
                  </a:lnTo>
                  <a:lnTo>
                    <a:pt x="292" y="0"/>
                  </a:lnTo>
                  <a:lnTo>
                    <a:pt x="292" y="0"/>
                  </a:lnTo>
                  <a:close/>
                </a:path>
              </a:pathLst>
            </a:custGeom>
            <a:solidFill>
              <a:srgbClr val="FDB7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4"/>
            <p:cNvSpPr>
              <a:spLocks/>
            </p:cNvSpPr>
            <p:nvPr/>
          </p:nvSpPr>
          <p:spPr bwMode="auto">
            <a:xfrm>
              <a:off x="3538538" y="5434013"/>
              <a:ext cx="933450" cy="917575"/>
            </a:xfrm>
            <a:custGeom>
              <a:avLst/>
              <a:gdLst>
                <a:gd name="T0" fmla="*/ 294 w 588"/>
                <a:gd name="T1" fmla="*/ 0 h 578"/>
                <a:gd name="T2" fmla="*/ 352 w 588"/>
                <a:gd name="T3" fmla="*/ 6 h 578"/>
                <a:gd name="T4" fmla="*/ 408 w 588"/>
                <a:gd name="T5" fmla="*/ 22 h 578"/>
                <a:gd name="T6" fmla="*/ 458 w 588"/>
                <a:gd name="T7" fmla="*/ 50 h 578"/>
                <a:gd name="T8" fmla="*/ 502 w 588"/>
                <a:gd name="T9" fmla="*/ 84 h 578"/>
                <a:gd name="T10" fmla="*/ 538 w 588"/>
                <a:gd name="T11" fmla="*/ 128 h 578"/>
                <a:gd name="T12" fmla="*/ 564 w 588"/>
                <a:gd name="T13" fmla="*/ 176 h 578"/>
                <a:gd name="T14" fmla="*/ 582 w 588"/>
                <a:gd name="T15" fmla="*/ 232 h 578"/>
                <a:gd name="T16" fmla="*/ 588 w 588"/>
                <a:gd name="T17" fmla="*/ 290 h 578"/>
                <a:gd name="T18" fmla="*/ 586 w 588"/>
                <a:gd name="T19" fmla="*/ 318 h 578"/>
                <a:gd name="T20" fmla="*/ 574 w 588"/>
                <a:gd name="T21" fmla="*/ 376 h 578"/>
                <a:gd name="T22" fmla="*/ 552 w 588"/>
                <a:gd name="T23" fmla="*/ 428 h 578"/>
                <a:gd name="T24" fmla="*/ 520 w 588"/>
                <a:gd name="T25" fmla="*/ 474 h 578"/>
                <a:gd name="T26" fmla="*/ 480 w 588"/>
                <a:gd name="T27" fmla="*/ 512 h 578"/>
                <a:gd name="T28" fmla="*/ 434 w 588"/>
                <a:gd name="T29" fmla="*/ 544 h 578"/>
                <a:gd name="T30" fmla="*/ 380 w 588"/>
                <a:gd name="T31" fmla="*/ 566 h 578"/>
                <a:gd name="T32" fmla="*/ 324 w 588"/>
                <a:gd name="T33" fmla="*/ 578 h 578"/>
                <a:gd name="T34" fmla="*/ 294 w 588"/>
                <a:gd name="T35" fmla="*/ 578 h 578"/>
                <a:gd name="T36" fmla="*/ 234 w 588"/>
                <a:gd name="T37" fmla="*/ 574 h 578"/>
                <a:gd name="T38" fmla="*/ 180 w 588"/>
                <a:gd name="T39" fmla="*/ 556 h 578"/>
                <a:gd name="T40" fmla="*/ 130 w 588"/>
                <a:gd name="T41" fmla="*/ 530 h 578"/>
                <a:gd name="T42" fmla="*/ 86 w 588"/>
                <a:gd name="T43" fmla="*/ 494 h 578"/>
                <a:gd name="T44" fmla="*/ 50 w 588"/>
                <a:gd name="T45" fmla="*/ 452 h 578"/>
                <a:gd name="T46" fmla="*/ 22 w 588"/>
                <a:gd name="T47" fmla="*/ 402 h 578"/>
                <a:gd name="T48" fmla="*/ 6 w 588"/>
                <a:gd name="T49" fmla="*/ 348 h 578"/>
                <a:gd name="T50" fmla="*/ 0 w 588"/>
                <a:gd name="T51" fmla="*/ 290 h 578"/>
                <a:gd name="T52" fmla="*/ 2 w 588"/>
                <a:gd name="T53" fmla="*/ 260 h 578"/>
                <a:gd name="T54" fmla="*/ 14 w 588"/>
                <a:gd name="T55" fmla="*/ 204 h 578"/>
                <a:gd name="T56" fmla="*/ 36 w 588"/>
                <a:gd name="T57" fmla="*/ 152 h 578"/>
                <a:gd name="T58" fmla="*/ 68 w 588"/>
                <a:gd name="T59" fmla="*/ 106 h 578"/>
                <a:gd name="T60" fmla="*/ 106 w 588"/>
                <a:gd name="T61" fmla="*/ 66 h 578"/>
                <a:gd name="T62" fmla="*/ 154 w 588"/>
                <a:gd name="T63" fmla="*/ 34 h 578"/>
                <a:gd name="T64" fmla="*/ 206 w 588"/>
                <a:gd name="T65" fmla="*/ 12 h 578"/>
                <a:gd name="T66" fmla="*/ 264 w 588"/>
                <a:gd name="T67" fmla="*/ 2 h 578"/>
                <a:gd name="T68" fmla="*/ 294 w 588"/>
                <a:gd name="T69" fmla="*/ 0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8" h="578">
                  <a:moveTo>
                    <a:pt x="294" y="0"/>
                  </a:moveTo>
                  <a:lnTo>
                    <a:pt x="294" y="0"/>
                  </a:lnTo>
                  <a:lnTo>
                    <a:pt x="324" y="2"/>
                  </a:lnTo>
                  <a:lnTo>
                    <a:pt x="352" y="6"/>
                  </a:lnTo>
                  <a:lnTo>
                    <a:pt x="380" y="12"/>
                  </a:lnTo>
                  <a:lnTo>
                    <a:pt x="408" y="22"/>
                  </a:lnTo>
                  <a:lnTo>
                    <a:pt x="434" y="34"/>
                  </a:lnTo>
                  <a:lnTo>
                    <a:pt x="458" y="50"/>
                  </a:lnTo>
                  <a:lnTo>
                    <a:pt x="480" y="66"/>
                  </a:lnTo>
                  <a:lnTo>
                    <a:pt x="502" y="84"/>
                  </a:lnTo>
                  <a:lnTo>
                    <a:pt x="520" y="106"/>
                  </a:lnTo>
                  <a:lnTo>
                    <a:pt x="538" y="128"/>
                  </a:lnTo>
                  <a:lnTo>
                    <a:pt x="552" y="152"/>
                  </a:lnTo>
                  <a:lnTo>
                    <a:pt x="564" y="176"/>
                  </a:lnTo>
                  <a:lnTo>
                    <a:pt x="574" y="204"/>
                  </a:lnTo>
                  <a:lnTo>
                    <a:pt x="582" y="232"/>
                  </a:lnTo>
                  <a:lnTo>
                    <a:pt x="586" y="260"/>
                  </a:lnTo>
                  <a:lnTo>
                    <a:pt x="588" y="290"/>
                  </a:lnTo>
                  <a:lnTo>
                    <a:pt x="588" y="290"/>
                  </a:lnTo>
                  <a:lnTo>
                    <a:pt x="586" y="318"/>
                  </a:lnTo>
                  <a:lnTo>
                    <a:pt x="582" y="348"/>
                  </a:lnTo>
                  <a:lnTo>
                    <a:pt x="574" y="376"/>
                  </a:lnTo>
                  <a:lnTo>
                    <a:pt x="564" y="402"/>
                  </a:lnTo>
                  <a:lnTo>
                    <a:pt x="552" y="428"/>
                  </a:lnTo>
                  <a:lnTo>
                    <a:pt x="538" y="452"/>
                  </a:lnTo>
                  <a:lnTo>
                    <a:pt x="520" y="474"/>
                  </a:lnTo>
                  <a:lnTo>
                    <a:pt x="502" y="494"/>
                  </a:lnTo>
                  <a:lnTo>
                    <a:pt x="480" y="512"/>
                  </a:lnTo>
                  <a:lnTo>
                    <a:pt x="458" y="530"/>
                  </a:lnTo>
                  <a:lnTo>
                    <a:pt x="434" y="544"/>
                  </a:lnTo>
                  <a:lnTo>
                    <a:pt x="408" y="556"/>
                  </a:lnTo>
                  <a:lnTo>
                    <a:pt x="380" y="566"/>
                  </a:lnTo>
                  <a:lnTo>
                    <a:pt x="352" y="574"/>
                  </a:lnTo>
                  <a:lnTo>
                    <a:pt x="324" y="578"/>
                  </a:lnTo>
                  <a:lnTo>
                    <a:pt x="294" y="578"/>
                  </a:lnTo>
                  <a:lnTo>
                    <a:pt x="294" y="578"/>
                  </a:lnTo>
                  <a:lnTo>
                    <a:pt x="264" y="578"/>
                  </a:lnTo>
                  <a:lnTo>
                    <a:pt x="234" y="574"/>
                  </a:lnTo>
                  <a:lnTo>
                    <a:pt x="206" y="566"/>
                  </a:lnTo>
                  <a:lnTo>
                    <a:pt x="180" y="556"/>
                  </a:lnTo>
                  <a:lnTo>
                    <a:pt x="154" y="544"/>
                  </a:lnTo>
                  <a:lnTo>
                    <a:pt x="130" y="530"/>
                  </a:lnTo>
                  <a:lnTo>
                    <a:pt x="106" y="512"/>
                  </a:lnTo>
                  <a:lnTo>
                    <a:pt x="86" y="494"/>
                  </a:lnTo>
                  <a:lnTo>
                    <a:pt x="68" y="474"/>
                  </a:lnTo>
                  <a:lnTo>
                    <a:pt x="50" y="452"/>
                  </a:lnTo>
                  <a:lnTo>
                    <a:pt x="36" y="428"/>
                  </a:lnTo>
                  <a:lnTo>
                    <a:pt x="22" y="402"/>
                  </a:lnTo>
                  <a:lnTo>
                    <a:pt x="14" y="376"/>
                  </a:lnTo>
                  <a:lnTo>
                    <a:pt x="6" y="348"/>
                  </a:lnTo>
                  <a:lnTo>
                    <a:pt x="2" y="318"/>
                  </a:lnTo>
                  <a:lnTo>
                    <a:pt x="0" y="290"/>
                  </a:lnTo>
                  <a:lnTo>
                    <a:pt x="0" y="290"/>
                  </a:lnTo>
                  <a:lnTo>
                    <a:pt x="2" y="260"/>
                  </a:lnTo>
                  <a:lnTo>
                    <a:pt x="6" y="232"/>
                  </a:lnTo>
                  <a:lnTo>
                    <a:pt x="14" y="204"/>
                  </a:lnTo>
                  <a:lnTo>
                    <a:pt x="22" y="176"/>
                  </a:lnTo>
                  <a:lnTo>
                    <a:pt x="36" y="152"/>
                  </a:lnTo>
                  <a:lnTo>
                    <a:pt x="50" y="128"/>
                  </a:lnTo>
                  <a:lnTo>
                    <a:pt x="68" y="106"/>
                  </a:lnTo>
                  <a:lnTo>
                    <a:pt x="86" y="84"/>
                  </a:lnTo>
                  <a:lnTo>
                    <a:pt x="106" y="66"/>
                  </a:lnTo>
                  <a:lnTo>
                    <a:pt x="130" y="50"/>
                  </a:lnTo>
                  <a:lnTo>
                    <a:pt x="154" y="34"/>
                  </a:lnTo>
                  <a:lnTo>
                    <a:pt x="180" y="22"/>
                  </a:lnTo>
                  <a:lnTo>
                    <a:pt x="206" y="12"/>
                  </a:lnTo>
                  <a:lnTo>
                    <a:pt x="234" y="6"/>
                  </a:lnTo>
                  <a:lnTo>
                    <a:pt x="264" y="2"/>
                  </a:lnTo>
                  <a:lnTo>
                    <a:pt x="294" y="0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rgbClr val="FCB3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5"/>
            <p:cNvSpPr>
              <a:spLocks/>
            </p:cNvSpPr>
            <p:nvPr/>
          </p:nvSpPr>
          <p:spPr bwMode="auto">
            <a:xfrm>
              <a:off x="3525838" y="5421313"/>
              <a:ext cx="955675" cy="942975"/>
            </a:xfrm>
            <a:custGeom>
              <a:avLst/>
              <a:gdLst>
                <a:gd name="T0" fmla="*/ 300 w 602"/>
                <a:gd name="T1" fmla="*/ 0 h 594"/>
                <a:gd name="T2" fmla="*/ 362 w 602"/>
                <a:gd name="T3" fmla="*/ 6 h 594"/>
                <a:gd name="T4" fmla="*/ 418 w 602"/>
                <a:gd name="T5" fmla="*/ 22 h 594"/>
                <a:gd name="T6" fmla="*/ 468 w 602"/>
                <a:gd name="T7" fmla="*/ 50 h 594"/>
                <a:gd name="T8" fmla="*/ 514 w 602"/>
                <a:gd name="T9" fmla="*/ 86 h 594"/>
                <a:gd name="T10" fmla="*/ 550 w 602"/>
                <a:gd name="T11" fmla="*/ 130 h 594"/>
                <a:gd name="T12" fmla="*/ 578 w 602"/>
                <a:gd name="T13" fmla="*/ 182 h 594"/>
                <a:gd name="T14" fmla="*/ 596 w 602"/>
                <a:gd name="T15" fmla="*/ 236 h 594"/>
                <a:gd name="T16" fmla="*/ 602 w 602"/>
                <a:gd name="T17" fmla="*/ 296 h 594"/>
                <a:gd name="T18" fmla="*/ 600 w 602"/>
                <a:gd name="T19" fmla="*/ 326 h 594"/>
                <a:gd name="T20" fmla="*/ 588 w 602"/>
                <a:gd name="T21" fmla="*/ 384 h 594"/>
                <a:gd name="T22" fmla="*/ 566 w 602"/>
                <a:gd name="T23" fmla="*/ 438 h 594"/>
                <a:gd name="T24" fmla="*/ 532 w 602"/>
                <a:gd name="T25" fmla="*/ 486 h 594"/>
                <a:gd name="T26" fmla="*/ 492 w 602"/>
                <a:gd name="T27" fmla="*/ 526 h 594"/>
                <a:gd name="T28" fmla="*/ 444 w 602"/>
                <a:gd name="T29" fmla="*/ 558 h 594"/>
                <a:gd name="T30" fmla="*/ 390 w 602"/>
                <a:gd name="T31" fmla="*/ 580 h 594"/>
                <a:gd name="T32" fmla="*/ 332 w 602"/>
                <a:gd name="T33" fmla="*/ 592 h 594"/>
                <a:gd name="T34" fmla="*/ 300 w 602"/>
                <a:gd name="T35" fmla="*/ 594 h 594"/>
                <a:gd name="T36" fmla="*/ 240 w 602"/>
                <a:gd name="T37" fmla="*/ 588 h 594"/>
                <a:gd name="T38" fmla="*/ 184 w 602"/>
                <a:gd name="T39" fmla="*/ 570 h 594"/>
                <a:gd name="T40" fmla="*/ 132 w 602"/>
                <a:gd name="T41" fmla="*/ 544 h 594"/>
                <a:gd name="T42" fmla="*/ 88 w 602"/>
                <a:gd name="T43" fmla="*/ 506 h 594"/>
                <a:gd name="T44" fmla="*/ 52 w 602"/>
                <a:gd name="T45" fmla="*/ 462 h 594"/>
                <a:gd name="T46" fmla="*/ 24 w 602"/>
                <a:gd name="T47" fmla="*/ 412 h 594"/>
                <a:gd name="T48" fmla="*/ 6 w 602"/>
                <a:gd name="T49" fmla="*/ 356 h 594"/>
                <a:gd name="T50" fmla="*/ 0 w 602"/>
                <a:gd name="T51" fmla="*/ 296 h 594"/>
                <a:gd name="T52" fmla="*/ 2 w 602"/>
                <a:gd name="T53" fmla="*/ 266 h 594"/>
                <a:gd name="T54" fmla="*/ 14 w 602"/>
                <a:gd name="T55" fmla="*/ 208 h 594"/>
                <a:gd name="T56" fmla="*/ 36 w 602"/>
                <a:gd name="T57" fmla="*/ 156 h 594"/>
                <a:gd name="T58" fmla="*/ 68 w 602"/>
                <a:gd name="T59" fmla="*/ 108 h 594"/>
                <a:gd name="T60" fmla="*/ 110 w 602"/>
                <a:gd name="T61" fmla="*/ 68 h 594"/>
                <a:gd name="T62" fmla="*/ 158 w 602"/>
                <a:gd name="T63" fmla="*/ 36 h 594"/>
                <a:gd name="T64" fmla="*/ 212 w 602"/>
                <a:gd name="T65" fmla="*/ 12 h 594"/>
                <a:gd name="T66" fmla="*/ 270 w 602"/>
                <a:gd name="T67" fmla="*/ 0 h 594"/>
                <a:gd name="T68" fmla="*/ 300 w 602"/>
                <a:gd name="T69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02" h="594">
                  <a:moveTo>
                    <a:pt x="300" y="0"/>
                  </a:moveTo>
                  <a:lnTo>
                    <a:pt x="300" y="0"/>
                  </a:lnTo>
                  <a:lnTo>
                    <a:pt x="332" y="0"/>
                  </a:lnTo>
                  <a:lnTo>
                    <a:pt x="362" y="6"/>
                  </a:lnTo>
                  <a:lnTo>
                    <a:pt x="390" y="12"/>
                  </a:lnTo>
                  <a:lnTo>
                    <a:pt x="418" y="22"/>
                  </a:lnTo>
                  <a:lnTo>
                    <a:pt x="444" y="36"/>
                  </a:lnTo>
                  <a:lnTo>
                    <a:pt x="468" y="50"/>
                  </a:lnTo>
                  <a:lnTo>
                    <a:pt x="492" y="68"/>
                  </a:lnTo>
                  <a:lnTo>
                    <a:pt x="514" y="86"/>
                  </a:lnTo>
                  <a:lnTo>
                    <a:pt x="532" y="108"/>
                  </a:lnTo>
                  <a:lnTo>
                    <a:pt x="550" y="130"/>
                  </a:lnTo>
                  <a:lnTo>
                    <a:pt x="566" y="156"/>
                  </a:lnTo>
                  <a:lnTo>
                    <a:pt x="578" y="182"/>
                  </a:lnTo>
                  <a:lnTo>
                    <a:pt x="588" y="208"/>
                  </a:lnTo>
                  <a:lnTo>
                    <a:pt x="596" y="236"/>
                  </a:lnTo>
                  <a:lnTo>
                    <a:pt x="600" y="266"/>
                  </a:lnTo>
                  <a:lnTo>
                    <a:pt x="602" y="296"/>
                  </a:lnTo>
                  <a:lnTo>
                    <a:pt x="602" y="296"/>
                  </a:lnTo>
                  <a:lnTo>
                    <a:pt x="600" y="326"/>
                  </a:lnTo>
                  <a:lnTo>
                    <a:pt x="596" y="356"/>
                  </a:lnTo>
                  <a:lnTo>
                    <a:pt x="588" y="384"/>
                  </a:lnTo>
                  <a:lnTo>
                    <a:pt x="578" y="412"/>
                  </a:lnTo>
                  <a:lnTo>
                    <a:pt x="566" y="438"/>
                  </a:lnTo>
                  <a:lnTo>
                    <a:pt x="550" y="462"/>
                  </a:lnTo>
                  <a:lnTo>
                    <a:pt x="532" y="486"/>
                  </a:lnTo>
                  <a:lnTo>
                    <a:pt x="514" y="506"/>
                  </a:lnTo>
                  <a:lnTo>
                    <a:pt x="492" y="526"/>
                  </a:lnTo>
                  <a:lnTo>
                    <a:pt x="468" y="544"/>
                  </a:lnTo>
                  <a:lnTo>
                    <a:pt x="444" y="558"/>
                  </a:lnTo>
                  <a:lnTo>
                    <a:pt x="418" y="570"/>
                  </a:lnTo>
                  <a:lnTo>
                    <a:pt x="390" y="580"/>
                  </a:lnTo>
                  <a:lnTo>
                    <a:pt x="362" y="588"/>
                  </a:lnTo>
                  <a:lnTo>
                    <a:pt x="332" y="592"/>
                  </a:lnTo>
                  <a:lnTo>
                    <a:pt x="300" y="594"/>
                  </a:lnTo>
                  <a:lnTo>
                    <a:pt x="300" y="594"/>
                  </a:lnTo>
                  <a:lnTo>
                    <a:pt x="270" y="592"/>
                  </a:lnTo>
                  <a:lnTo>
                    <a:pt x="240" y="588"/>
                  </a:lnTo>
                  <a:lnTo>
                    <a:pt x="212" y="580"/>
                  </a:lnTo>
                  <a:lnTo>
                    <a:pt x="184" y="570"/>
                  </a:lnTo>
                  <a:lnTo>
                    <a:pt x="158" y="558"/>
                  </a:lnTo>
                  <a:lnTo>
                    <a:pt x="132" y="544"/>
                  </a:lnTo>
                  <a:lnTo>
                    <a:pt x="110" y="526"/>
                  </a:lnTo>
                  <a:lnTo>
                    <a:pt x="88" y="506"/>
                  </a:lnTo>
                  <a:lnTo>
                    <a:pt x="68" y="486"/>
                  </a:lnTo>
                  <a:lnTo>
                    <a:pt x="52" y="462"/>
                  </a:lnTo>
                  <a:lnTo>
                    <a:pt x="36" y="438"/>
                  </a:lnTo>
                  <a:lnTo>
                    <a:pt x="24" y="412"/>
                  </a:lnTo>
                  <a:lnTo>
                    <a:pt x="14" y="384"/>
                  </a:lnTo>
                  <a:lnTo>
                    <a:pt x="6" y="356"/>
                  </a:lnTo>
                  <a:lnTo>
                    <a:pt x="2" y="326"/>
                  </a:lnTo>
                  <a:lnTo>
                    <a:pt x="0" y="296"/>
                  </a:lnTo>
                  <a:lnTo>
                    <a:pt x="0" y="296"/>
                  </a:lnTo>
                  <a:lnTo>
                    <a:pt x="2" y="266"/>
                  </a:lnTo>
                  <a:lnTo>
                    <a:pt x="6" y="236"/>
                  </a:lnTo>
                  <a:lnTo>
                    <a:pt x="14" y="208"/>
                  </a:lnTo>
                  <a:lnTo>
                    <a:pt x="24" y="182"/>
                  </a:lnTo>
                  <a:lnTo>
                    <a:pt x="36" y="156"/>
                  </a:lnTo>
                  <a:lnTo>
                    <a:pt x="52" y="130"/>
                  </a:lnTo>
                  <a:lnTo>
                    <a:pt x="68" y="108"/>
                  </a:lnTo>
                  <a:lnTo>
                    <a:pt x="88" y="86"/>
                  </a:lnTo>
                  <a:lnTo>
                    <a:pt x="110" y="68"/>
                  </a:lnTo>
                  <a:lnTo>
                    <a:pt x="132" y="50"/>
                  </a:lnTo>
                  <a:lnTo>
                    <a:pt x="158" y="36"/>
                  </a:lnTo>
                  <a:lnTo>
                    <a:pt x="184" y="22"/>
                  </a:lnTo>
                  <a:lnTo>
                    <a:pt x="212" y="12"/>
                  </a:lnTo>
                  <a:lnTo>
                    <a:pt x="240" y="6"/>
                  </a:lnTo>
                  <a:lnTo>
                    <a:pt x="270" y="0"/>
                  </a:lnTo>
                  <a:lnTo>
                    <a:pt x="300" y="0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F39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6"/>
            <p:cNvSpPr>
              <a:spLocks/>
            </p:cNvSpPr>
            <p:nvPr/>
          </p:nvSpPr>
          <p:spPr bwMode="auto">
            <a:xfrm>
              <a:off x="3563938" y="5446713"/>
              <a:ext cx="892175" cy="889000"/>
            </a:xfrm>
            <a:custGeom>
              <a:avLst/>
              <a:gdLst>
                <a:gd name="T0" fmla="*/ 280 w 562"/>
                <a:gd name="T1" fmla="*/ 0 h 560"/>
                <a:gd name="T2" fmla="*/ 338 w 562"/>
                <a:gd name="T3" fmla="*/ 6 h 560"/>
                <a:gd name="T4" fmla="*/ 390 w 562"/>
                <a:gd name="T5" fmla="*/ 22 h 560"/>
                <a:gd name="T6" fmla="*/ 438 w 562"/>
                <a:gd name="T7" fmla="*/ 48 h 560"/>
                <a:gd name="T8" fmla="*/ 480 w 562"/>
                <a:gd name="T9" fmla="*/ 82 h 560"/>
                <a:gd name="T10" fmla="*/ 514 w 562"/>
                <a:gd name="T11" fmla="*/ 124 h 560"/>
                <a:gd name="T12" fmla="*/ 540 w 562"/>
                <a:gd name="T13" fmla="*/ 172 h 560"/>
                <a:gd name="T14" fmla="*/ 556 w 562"/>
                <a:gd name="T15" fmla="*/ 224 h 560"/>
                <a:gd name="T16" fmla="*/ 562 w 562"/>
                <a:gd name="T17" fmla="*/ 280 h 560"/>
                <a:gd name="T18" fmla="*/ 560 w 562"/>
                <a:gd name="T19" fmla="*/ 308 h 560"/>
                <a:gd name="T20" fmla="*/ 550 w 562"/>
                <a:gd name="T21" fmla="*/ 364 h 560"/>
                <a:gd name="T22" fmla="*/ 528 w 562"/>
                <a:gd name="T23" fmla="*/ 414 h 560"/>
                <a:gd name="T24" fmla="*/ 498 w 562"/>
                <a:gd name="T25" fmla="*/ 458 h 560"/>
                <a:gd name="T26" fmla="*/ 460 w 562"/>
                <a:gd name="T27" fmla="*/ 496 h 560"/>
                <a:gd name="T28" fmla="*/ 414 w 562"/>
                <a:gd name="T29" fmla="*/ 526 h 560"/>
                <a:gd name="T30" fmla="*/ 364 w 562"/>
                <a:gd name="T31" fmla="*/ 548 h 560"/>
                <a:gd name="T32" fmla="*/ 310 w 562"/>
                <a:gd name="T33" fmla="*/ 560 h 560"/>
                <a:gd name="T34" fmla="*/ 280 w 562"/>
                <a:gd name="T35" fmla="*/ 560 h 560"/>
                <a:gd name="T36" fmla="*/ 224 w 562"/>
                <a:gd name="T37" fmla="*/ 556 h 560"/>
                <a:gd name="T38" fmla="*/ 172 w 562"/>
                <a:gd name="T39" fmla="*/ 538 h 560"/>
                <a:gd name="T40" fmla="*/ 124 w 562"/>
                <a:gd name="T41" fmla="*/ 512 h 560"/>
                <a:gd name="T42" fmla="*/ 82 w 562"/>
                <a:gd name="T43" fmla="*/ 478 h 560"/>
                <a:gd name="T44" fmla="*/ 48 w 562"/>
                <a:gd name="T45" fmla="*/ 436 h 560"/>
                <a:gd name="T46" fmla="*/ 22 w 562"/>
                <a:gd name="T47" fmla="*/ 390 h 560"/>
                <a:gd name="T48" fmla="*/ 6 w 562"/>
                <a:gd name="T49" fmla="*/ 336 h 560"/>
                <a:gd name="T50" fmla="*/ 0 w 562"/>
                <a:gd name="T51" fmla="*/ 280 h 560"/>
                <a:gd name="T52" fmla="*/ 2 w 562"/>
                <a:gd name="T53" fmla="*/ 252 h 560"/>
                <a:gd name="T54" fmla="*/ 12 w 562"/>
                <a:gd name="T55" fmla="*/ 196 h 560"/>
                <a:gd name="T56" fmla="*/ 34 w 562"/>
                <a:gd name="T57" fmla="*/ 146 h 560"/>
                <a:gd name="T58" fmla="*/ 64 w 562"/>
                <a:gd name="T59" fmla="*/ 102 h 560"/>
                <a:gd name="T60" fmla="*/ 102 w 562"/>
                <a:gd name="T61" fmla="*/ 64 h 560"/>
                <a:gd name="T62" fmla="*/ 146 w 562"/>
                <a:gd name="T63" fmla="*/ 34 h 560"/>
                <a:gd name="T64" fmla="*/ 198 w 562"/>
                <a:gd name="T65" fmla="*/ 12 h 560"/>
                <a:gd name="T66" fmla="*/ 252 w 562"/>
                <a:gd name="T67" fmla="*/ 2 h 560"/>
                <a:gd name="T68" fmla="*/ 280 w 562"/>
                <a:gd name="T69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2" h="560">
                  <a:moveTo>
                    <a:pt x="280" y="0"/>
                  </a:moveTo>
                  <a:lnTo>
                    <a:pt x="280" y="0"/>
                  </a:lnTo>
                  <a:lnTo>
                    <a:pt x="310" y="2"/>
                  </a:lnTo>
                  <a:lnTo>
                    <a:pt x="338" y="6"/>
                  </a:lnTo>
                  <a:lnTo>
                    <a:pt x="364" y="12"/>
                  </a:lnTo>
                  <a:lnTo>
                    <a:pt x="390" y="22"/>
                  </a:lnTo>
                  <a:lnTo>
                    <a:pt x="414" y="34"/>
                  </a:lnTo>
                  <a:lnTo>
                    <a:pt x="438" y="48"/>
                  </a:lnTo>
                  <a:lnTo>
                    <a:pt x="460" y="64"/>
                  </a:lnTo>
                  <a:lnTo>
                    <a:pt x="480" y="82"/>
                  </a:lnTo>
                  <a:lnTo>
                    <a:pt x="498" y="102"/>
                  </a:lnTo>
                  <a:lnTo>
                    <a:pt x="514" y="124"/>
                  </a:lnTo>
                  <a:lnTo>
                    <a:pt x="528" y="146"/>
                  </a:lnTo>
                  <a:lnTo>
                    <a:pt x="540" y="172"/>
                  </a:lnTo>
                  <a:lnTo>
                    <a:pt x="550" y="196"/>
                  </a:lnTo>
                  <a:lnTo>
                    <a:pt x="556" y="224"/>
                  </a:lnTo>
                  <a:lnTo>
                    <a:pt x="560" y="252"/>
                  </a:lnTo>
                  <a:lnTo>
                    <a:pt x="562" y="280"/>
                  </a:lnTo>
                  <a:lnTo>
                    <a:pt x="562" y="280"/>
                  </a:lnTo>
                  <a:lnTo>
                    <a:pt x="560" y="308"/>
                  </a:lnTo>
                  <a:lnTo>
                    <a:pt x="556" y="336"/>
                  </a:lnTo>
                  <a:lnTo>
                    <a:pt x="550" y="364"/>
                  </a:lnTo>
                  <a:lnTo>
                    <a:pt x="540" y="390"/>
                  </a:lnTo>
                  <a:lnTo>
                    <a:pt x="528" y="414"/>
                  </a:lnTo>
                  <a:lnTo>
                    <a:pt x="514" y="436"/>
                  </a:lnTo>
                  <a:lnTo>
                    <a:pt x="498" y="458"/>
                  </a:lnTo>
                  <a:lnTo>
                    <a:pt x="480" y="478"/>
                  </a:lnTo>
                  <a:lnTo>
                    <a:pt x="460" y="496"/>
                  </a:lnTo>
                  <a:lnTo>
                    <a:pt x="438" y="512"/>
                  </a:lnTo>
                  <a:lnTo>
                    <a:pt x="414" y="526"/>
                  </a:lnTo>
                  <a:lnTo>
                    <a:pt x="390" y="538"/>
                  </a:lnTo>
                  <a:lnTo>
                    <a:pt x="364" y="548"/>
                  </a:lnTo>
                  <a:lnTo>
                    <a:pt x="338" y="556"/>
                  </a:lnTo>
                  <a:lnTo>
                    <a:pt x="310" y="560"/>
                  </a:lnTo>
                  <a:lnTo>
                    <a:pt x="280" y="560"/>
                  </a:lnTo>
                  <a:lnTo>
                    <a:pt x="280" y="560"/>
                  </a:lnTo>
                  <a:lnTo>
                    <a:pt x="252" y="560"/>
                  </a:lnTo>
                  <a:lnTo>
                    <a:pt x="224" y="556"/>
                  </a:lnTo>
                  <a:lnTo>
                    <a:pt x="198" y="548"/>
                  </a:lnTo>
                  <a:lnTo>
                    <a:pt x="172" y="538"/>
                  </a:lnTo>
                  <a:lnTo>
                    <a:pt x="146" y="526"/>
                  </a:lnTo>
                  <a:lnTo>
                    <a:pt x="124" y="512"/>
                  </a:lnTo>
                  <a:lnTo>
                    <a:pt x="102" y="496"/>
                  </a:lnTo>
                  <a:lnTo>
                    <a:pt x="82" y="478"/>
                  </a:lnTo>
                  <a:lnTo>
                    <a:pt x="64" y="458"/>
                  </a:lnTo>
                  <a:lnTo>
                    <a:pt x="48" y="436"/>
                  </a:lnTo>
                  <a:lnTo>
                    <a:pt x="34" y="414"/>
                  </a:lnTo>
                  <a:lnTo>
                    <a:pt x="22" y="390"/>
                  </a:lnTo>
                  <a:lnTo>
                    <a:pt x="12" y="364"/>
                  </a:lnTo>
                  <a:lnTo>
                    <a:pt x="6" y="336"/>
                  </a:lnTo>
                  <a:lnTo>
                    <a:pt x="2" y="308"/>
                  </a:lnTo>
                  <a:lnTo>
                    <a:pt x="0" y="280"/>
                  </a:lnTo>
                  <a:lnTo>
                    <a:pt x="0" y="280"/>
                  </a:lnTo>
                  <a:lnTo>
                    <a:pt x="2" y="252"/>
                  </a:lnTo>
                  <a:lnTo>
                    <a:pt x="6" y="224"/>
                  </a:lnTo>
                  <a:lnTo>
                    <a:pt x="12" y="196"/>
                  </a:lnTo>
                  <a:lnTo>
                    <a:pt x="22" y="172"/>
                  </a:lnTo>
                  <a:lnTo>
                    <a:pt x="34" y="146"/>
                  </a:lnTo>
                  <a:lnTo>
                    <a:pt x="48" y="124"/>
                  </a:lnTo>
                  <a:lnTo>
                    <a:pt x="64" y="102"/>
                  </a:lnTo>
                  <a:lnTo>
                    <a:pt x="82" y="82"/>
                  </a:lnTo>
                  <a:lnTo>
                    <a:pt x="102" y="64"/>
                  </a:lnTo>
                  <a:lnTo>
                    <a:pt x="124" y="48"/>
                  </a:lnTo>
                  <a:lnTo>
                    <a:pt x="146" y="34"/>
                  </a:lnTo>
                  <a:lnTo>
                    <a:pt x="172" y="22"/>
                  </a:lnTo>
                  <a:lnTo>
                    <a:pt x="198" y="12"/>
                  </a:lnTo>
                  <a:lnTo>
                    <a:pt x="224" y="6"/>
                  </a:lnTo>
                  <a:lnTo>
                    <a:pt x="252" y="2"/>
                  </a:lnTo>
                  <a:lnTo>
                    <a:pt x="280" y="0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FFC4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7"/>
            <p:cNvSpPr>
              <a:spLocks/>
            </p:cNvSpPr>
            <p:nvPr/>
          </p:nvSpPr>
          <p:spPr bwMode="auto">
            <a:xfrm>
              <a:off x="3576638" y="5456238"/>
              <a:ext cx="869950" cy="866775"/>
            </a:xfrm>
            <a:custGeom>
              <a:avLst/>
              <a:gdLst>
                <a:gd name="T0" fmla="*/ 274 w 548"/>
                <a:gd name="T1" fmla="*/ 0 h 546"/>
                <a:gd name="T2" fmla="*/ 328 w 548"/>
                <a:gd name="T3" fmla="*/ 6 h 546"/>
                <a:gd name="T4" fmla="*/ 380 w 548"/>
                <a:gd name="T5" fmla="*/ 22 h 546"/>
                <a:gd name="T6" fmla="*/ 426 w 548"/>
                <a:gd name="T7" fmla="*/ 48 h 546"/>
                <a:gd name="T8" fmla="*/ 466 w 548"/>
                <a:gd name="T9" fmla="*/ 80 h 546"/>
                <a:gd name="T10" fmla="*/ 500 w 548"/>
                <a:gd name="T11" fmla="*/ 122 h 546"/>
                <a:gd name="T12" fmla="*/ 526 w 548"/>
                <a:gd name="T13" fmla="*/ 168 h 546"/>
                <a:gd name="T14" fmla="*/ 542 w 548"/>
                <a:gd name="T15" fmla="*/ 218 h 546"/>
                <a:gd name="T16" fmla="*/ 548 w 548"/>
                <a:gd name="T17" fmla="*/ 274 h 546"/>
                <a:gd name="T18" fmla="*/ 546 w 548"/>
                <a:gd name="T19" fmla="*/ 302 h 546"/>
                <a:gd name="T20" fmla="*/ 534 w 548"/>
                <a:gd name="T21" fmla="*/ 354 h 546"/>
                <a:gd name="T22" fmla="*/ 514 w 548"/>
                <a:gd name="T23" fmla="*/ 404 h 546"/>
                <a:gd name="T24" fmla="*/ 484 w 548"/>
                <a:gd name="T25" fmla="*/ 446 h 546"/>
                <a:gd name="T26" fmla="*/ 448 w 548"/>
                <a:gd name="T27" fmla="*/ 484 h 546"/>
                <a:gd name="T28" fmla="*/ 404 w 548"/>
                <a:gd name="T29" fmla="*/ 514 h 546"/>
                <a:gd name="T30" fmla="*/ 354 w 548"/>
                <a:gd name="T31" fmla="*/ 534 h 546"/>
                <a:gd name="T32" fmla="*/ 302 w 548"/>
                <a:gd name="T33" fmla="*/ 544 h 546"/>
                <a:gd name="T34" fmla="*/ 274 w 548"/>
                <a:gd name="T35" fmla="*/ 546 h 546"/>
                <a:gd name="T36" fmla="*/ 218 w 548"/>
                <a:gd name="T37" fmla="*/ 540 h 546"/>
                <a:gd name="T38" fmla="*/ 166 w 548"/>
                <a:gd name="T39" fmla="*/ 524 h 546"/>
                <a:gd name="T40" fmla="*/ 120 w 548"/>
                <a:gd name="T41" fmla="*/ 500 h 546"/>
                <a:gd name="T42" fmla="*/ 80 w 548"/>
                <a:gd name="T43" fmla="*/ 466 h 546"/>
                <a:gd name="T44" fmla="*/ 46 w 548"/>
                <a:gd name="T45" fmla="*/ 426 h 546"/>
                <a:gd name="T46" fmla="*/ 20 w 548"/>
                <a:gd name="T47" fmla="*/ 380 h 546"/>
                <a:gd name="T48" fmla="*/ 4 w 548"/>
                <a:gd name="T49" fmla="*/ 328 h 546"/>
                <a:gd name="T50" fmla="*/ 0 w 548"/>
                <a:gd name="T51" fmla="*/ 274 h 546"/>
                <a:gd name="T52" fmla="*/ 0 w 548"/>
                <a:gd name="T53" fmla="*/ 246 h 546"/>
                <a:gd name="T54" fmla="*/ 12 w 548"/>
                <a:gd name="T55" fmla="*/ 192 h 546"/>
                <a:gd name="T56" fmla="*/ 32 w 548"/>
                <a:gd name="T57" fmla="*/ 144 h 546"/>
                <a:gd name="T58" fmla="*/ 62 w 548"/>
                <a:gd name="T59" fmla="*/ 100 h 546"/>
                <a:gd name="T60" fmla="*/ 100 w 548"/>
                <a:gd name="T61" fmla="*/ 64 h 546"/>
                <a:gd name="T62" fmla="*/ 142 w 548"/>
                <a:gd name="T63" fmla="*/ 34 h 546"/>
                <a:gd name="T64" fmla="*/ 192 w 548"/>
                <a:gd name="T65" fmla="*/ 14 h 546"/>
                <a:gd name="T66" fmla="*/ 246 w 548"/>
                <a:gd name="T67" fmla="*/ 2 h 546"/>
                <a:gd name="T68" fmla="*/ 274 w 548"/>
                <a:gd name="T69" fmla="*/ 0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48" h="546">
                  <a:moveTo>
                    <a:pt x="274" y="0"/>
                  </a:moveTo>
                  <a:lnTo>
                    <a:pt x="274" y="0"/>
                  </a:lnTo>
                  <a:lnTo>
                    <a:pt x="302" y="2"/>
                  </a:lnTo>
                  <a:lnTo>
                    <a:pt x="328" y="6"/>
                  </a:lnTo>
                  <a:lnTo>
                    <a:pt x="354" y="14"/>
                  </a:lnTo>
                  <a:lnTo>
                    <a:pt x="380" y="22"/>
                  </a:lnTo>
                  <a:lnTo>
                    <a:pt x="404" y="34"/>
                  </a:lnTo>
                  <a:lnTo>
                    <a:pt x="426" y="48"/>
                  </a:lnTo>
                  <a:lnTo>
                    <a:pt x="448" y="64"/>
                  </a:lnTo>
                  <a:lnTo>
                    <a:pt x="466" y="80"/>
                  </a:lnTo>
                  <a:lnTo>
                    <a:pt x="484" y="100"/>
                  </a:lnTo>
                  <a:lnTo>
                    <a:pt x="500" y="122"/>
                  </a:lnTo>
                  <a:lnTo>
                    <a:pt x="514" y="144"/>
                  </a:lnTo>
                  <a:lnTo>
                    <a:pt x="526" y="168"/>
                  </a:lnTo>
                  <a:lnTo>
                    <a:pt x="534" y="192"/>
                  </a:lnTo>
                  <a:lnTo>
                    <a:pt x="542" y="218"/>
                  </a:lnTo>
                  <a:lnTo>
                    <a:pt x="546" y="246"/>
                  </a:lnTo>
                  <a:lnTo>
                    <a:pt x="548" y="274"/>
                  </a:lnTo>
                  <a:lnTo>
                    <a:pt x="548" y="274"/>
                  </a:lnTo>
                  <a:lnTo>
                    <a:pt x="546" y="302"/>
                  </a:lnTo>
                  <a:lnTo>
                    <a:pt x="542" y="328"/>
                  </a:lnTo>
                  <a:lnTo>
                    <a:pt x="534" y="354"/>
                  </a:lnTo>
                  <a:lnTo>
                    <a:pt x="526" y="380"/>
                  </a:lnTo>
                  <a:lnTo>
                    <a:pt x="514" y="404"/>
                  </a:lnTo>
                  <a:lnTo>
                    <a:pt x="500" y="426"/>
                  </a:lnTo>
                  <a:lnTo>
                    <a:pt x="484" y="446"/>
                  </a:lnTo>
                  <a:lnTo>
                    <a:pt x="466" y="466"/>
                  </a:lnTo>
                  <a:lnTo>
                    <a:pt x="448" y="484"/>
                  </a:lnTo>
                  <a:lnTo>
                    <a:pt x="426" y="500"/>
                  </a:lnTo>
                  <a:lnTo>
                    <a:pt x="404" y="514"/>
                  </a:lnTo>
                  <a:lnTo>
                    <a:pt x="380" y="524"/>
                  </a:lnTo>
                  <a:lnTo>
                    <a:pt x="354" y="534"/>
                  </a:lnTo>
                  <a:lnTo>
                    <a:pt x="328" y="540"/>
                  </a:lnTo>
                  <a:lnTo>
                    <a:pt x="302" y="544"/>
                  </a:lnTo>
                  <a:lnTo>
                    <a:pt x="274" y="546"/>
                  </a:lnTo>
                  <a:lnTo>
                    <a:pt x="274" y="546"/>
                  </a:lnTo>
                  <a:lnTo>
                    <a:pt x="246" y="544"/>
                  </a:lnTo>
                  <a:lnTo>
                    <a:pt x="218" y="540"/>
                  </a:lnTo>
                  <a:lnTo>
                    <a:pt x="192" y="534"/>
                  </a:lnTo>
                  <a:lnTo>
                    <a:pt x="166" y="524"/>
                  </a:lnTo>
                  <a:lnTo>
                    <a:pt x="142" y="514"/>
                  </a:lnTo>
                  <a:lnTo>
                    <a:pt x="120" y="500"/>
                  </a:lnTo>
                  <a:lnTo>
                    <a:pt x="100" y="484"/>
                  </a:lnTo>
                  <a:lnTo>
                    <a:pt x="80" y="466"/>
                  </a:lnTo>
                  <a:lnTo>
                    <a:pt x="62" y="446"/>
                  </a:lnTo>
                  <a:lnTo>
                    <a:pt x="46" y="426"/>
                  </a:lnTo>
                  <a:lnTo>
                    <a:pt x="32" y="404"/>
                  </a:lnTo>
                  <a:lnTo>
                    <a:pt x="20" y="380"/>
                  </a:lnTo>
                  <a:lnTo>
                    <a:pt x="12" y="354"/>
                  </a:lnTo>
                  <a:lnTo>
                    <a:pt x="4" y="328"/>
                  </a:lnTo>
                  <a:lnTo>
                    <a:pt x="0" y="302"/>
                  </a:lnTo>
                  <a:lnTo>
                    <a:pt x="0" y="274"/>
                  </a:lnTo>
                  <a:lnTo>
                    <a:pt x="0" y="274"/>
                  </a:lnTo>
                  <a:lnTo>
                    <a:pt x="0" y="246"/>
                  </a:lnTo>
                  <a:lnTo>
                    <a:pt x="4" y="218"/>
                  </a:lnTo>
                  <a:lnTo>
                    <a:pt x="12" y="192"/>
                  </a:lnTo>
                  <a:lnTo>
                    <a:pt x="20" y="168"/>
                  </a:lnTo>
                  <a:lnTo>
                    <a:pt x="32" y="144"/>
                  </a:lnTo>
                  <a:lnTo>
                    <a:pt x="46" y="122"/>
                  </a:lnTo>
                  <a:lnTo>
                    <a:pt x="62" y="100"/>
                  </a:lnTo>
                  <a:lnTo>
                    <a:pt x="80" y="80"/>
                  </a:lnTo>
                  <a:lnTo>
                    <a:pt x="100" y="64"/>
                  </a:lnTo>
                  <a:lnTo>
                    <a:pt x="120" y="48"/>
                  </a:lnTo>
                  <a:lnTo>
                    <a:pt x="142" y="34"/>
                  </a:lnTo>
                  <a:lnTo>
                    <a:pt x="166" y="22"/>
                  </a:lnTo>
                  <a:lnTo>
                    <a:pt x="192" y="14"/>
                  </a:lnTo>
                  <a:lnTo>
                    <a:pt x="218" y="6"/>
                  </a:lnTo>
                  <a:lnTo>
                    <a:pt x="246" y="2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FFC5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8"/>
            <p:cNvSpPr>
              <a:spLocks/>
            </p:cNvSpPr>
            <p:nvPr/>
          </p:nvSpPr>
          <p:spPr bwMode="auto">
            <a:xfrm>
              <a:off x="3589338" y="5468938"/>
              <a:ext cx="844550" cy="841375"/>
            </a:xfrm>
            <a:custGeom>
              <a:avLst/>
              <a:gdLst>
                <a:gd name="T0" fmla="*/ 266 w 532"/>
                <a:gd name="T1" fmla="*/ 0 h 530"/>
                <a:gd name="T2" fmla="*/ 320 w 532"/>
                <a:gd name="T3" fmla="*/ 6 h 530"/>
                <a:gd name="T4" fmla="*/ 370 w 532"/>
                <a:gd name="T5" fmla="*/ 22 h 530"/>
                <a:gd name="T6" fmla="*/ 414 w 532"/>
                <a:gd name="T7" fmla="*/ 46 h 530"/>
                <a:gd name="T8" fmla="*/ 454 w 532"/>
                <a:gd name="T9" fmla="*/ 78 h 530"/>
                <a:gd name="T10" fmla="*/ 486 w 532"/>
                <a:gd name="T11" fmla="*/ 118 h 530"/>
                <a:gd name="T12" fmla="*/ 512 w 532"/>
                <a:gd name="T13" fmla="*/ 162 h 530"/>
                <a:gd name="T14" fmla="*/ 526 w 532"/>
                <a:gd name="T15" fmla="*/ 212 h 530"/>
                <a:gd name="T16" fmla="*/ 532 w 532"/>
                <a:gd name="T17" fmla="*/ 264 h 530"/>
                <a:gd name="T18" fmla="*/ 530 w 532"/>
                <a:gd name="T19" fmla="*/ 292 h 530"/>
                <a:gd name="T20" fmla="*/ 520 w 532"/>
                <a:gd name="T21" fmla="*/ 344 h 530"/>
                <a:gd name="T22" fmla="*/ 500 w 532"/>
                <a:gd name="T23" fmla="*/ 390 h 530"/>
                <a:gd name="T24" fmla="*/ 472 w 532"/>
                <a:gd name="T25" fmla="*/ 432 h 530"/>
                <a:gd name="T26" fmla="*/ 436 w 532"/>
                <a:gd name="T27" fmla="*/ 468 h 530"/>
                <a:gd name="T28" fmla="*/ 392 w 532"/>
                <a:gd name="T29" fmla="*/ 498 h 530"/>
                <a:gd name="T30" fmla="*/ 344 w 532"/>
                <a:gd name="T31" fmla="*/ 518 h 530"/>
                <a:gd name="T32" fmla="*/ 292 w 532"/>
                <a:gd name="T33" fmla="*/ 528 h 530"/>
                <a:gd name="T34" fmla="*/ 266 w 532"/>
                <a:gd name="T35" fmla="*/ 530 h 530"/>
                <a:gd name="T36" fmla="*/ 212 w 532"/>
                <a:gd name="T37" fmla="*/ 524 h 530"/>
                <a:gd name="T38" fmla="*/ 162 w 532"/>
                <a:gd name="T39" fmla="*/ 508 h 530"/>
                <a:gd name="T40" fmla="*/ 116 w 532"/>
                <a:gd name="T41" fmla="*/ 484 h 530"/>
                <a:gd name="T42" fmla="*/ 78 w 532"/>
                <a:gd name="T43" fmla="*/ 452 h 530"/>
                <a:gd name="T44" fmla="*/ 44 w 532"/>
                <a:gd name="T45" fmla="*/ 412 h 530"/>
                <a:gd name="T46" fmla="*/ 20 w 532"/>
                <a:gd name="T47" fmla="*/ 368 h 530"/>
                <a:gd name="T48" fmla="*/ 4 w 532"/>
                <a:gd name="T49" fmla="*/ 318 h 530"/>
                <a:gd name="T50" fmla="*/ 0 w 532"/>
                <a:gd name="T51" fmla="*/ 264 h 530"/>
                <a:gd name="T52" fmla="*/ 0 w 532"/>
                <a:gd name="T53" fmla="*/ 238 h 530"/>
                <a:gd name="T54" fmla="*/ 12 w 532"/>
                <a:gd name="T55" fmla="*/ 186 h 530"/>
                <a:gd name="T56" fmla="*/ 32 w 532"/>
                <a:gd name="T57" fmla="*/ 138 h 530"/>
                <a:gd name="T58" fmla="*/ 60 w 532"/>
                <a:gd name="T59" fmla="*/ 96 h 530"/>
                <a:gd name="T60" fmla="*/ 96 w 532"/>
                <a:gd name="T61" fmla="*/ 60 h 530"/>
                <a:gd name="T62" fmla="*/ 138 w 532"/>
                <a:gd name="T63" fmla="*/ 32 h 530"/>
                <a:gd name="T64" fmla="*/ 186 w 532"/>
                <a:gd name="T65" fmla="*/ 12 h 530"/>
                <a:gd name="T66" fmla="*/ 238 w 532"/>
                <a:gd name="T67" fmla="*/ 2 h 530"/>
                <a:gd name="T68" fmla="*/ 266 w 532"/>
                <a:gd name="T69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32" h="530">
                  <a:moveTo>
                    <a:pt x="266" y="0"/>
                  </a:moveTo>
                  <a:lnTo>
                    <a:pt x="266" y="0"/>
                  </a:lnTo>
                  <a:lnTo>
                    <a:pt x="292" y="2"/>
                  </a:lnTo>
                  <a:lnTo>
                    <a:pt x="320" y="6"/>
                  </a:lnTo>
                  <a:lnTo>
                    <a:pt x="344" y="12"/>
                  </a:lnTo>
                  <a:lnTo>
                    <a:pt x="370" y="22"/>
                  </a:lnTo>
                  <a:lnTo>
                    <a:pt x="392" y="32"/>
                  </a:lnTo>
                  <a:lnTo>
                    <a:pt x="414" y="46"/>
                  </a:lnTo>
                  <a:lnTo>
                    <a:pt x="436" y="60"/>
                  </a:lnTo>
                  <a:lnTo>
                    <a:pt x="454" y="78"/>
                  </a:lnTo>
                  <a:lnTo>
                    <a:pt x="472" y="96"/>
                  </a:lnTo>
                  <a:lnTo>
                    <a:pt x="486" y="118"/>
                  </a:lnTo>
                  <a:lnTo>
                    <a:pt x="500" y="138"/>
                  </a:lnTo>
                  <a:lnTo>
                    <a:pt x="512" y="162"/>
                  </a:lnTo>
                  <a:lnTo>
                    <a:pt x="520" y="186"/>
                  </a:lnTo>
                  <a:lnTo>
                    <a:pt x="526" y="212"/>
                  </a:lnTo>
                  <a:lnTo>
                    <a:pt x="530" y="238"/>
                  </a:lnTo>
                  <a:lnTo>
                    <a:pt x="532" y="264"/>
                  </a:lnTo>
                  <a:lnTo>
                    <a:pt x="532" y="264"/>
                  </a:lnTo>
                  <a:lnTo>
                    <a:pt x="530" y="292"/>
                  </a:lnTo>
                  <a:lnTo>
                    <a:pt x="526" y="318"/>
                  </a:lnTo>
                  <a:lnTo>
                    <a:pt x="520" y="344"/>
                  </a:lnTo>
                  <a:lnTo>
                    <a:pt x="512" y="368"/>
                  </a:lnTo>
                  <a:lnTo>
                    <a:pt x="500" y="390"/>
                  </a:lnTo>
                  <a:lnTo>
                    <a:pt x="486" y="412"/>
                  </a:lnTo>
                  <a:lnTo>
                    <a:pt x="472" y="432"/>
                  </a:lnTo>
                  <a:lnTo>
                    <a:pt x="454" y="452"/>
                  </a:lnTo>
                  <a:lnTo>
                    <a:pt x="436" y="468"/>
                  </a:lnTo>
                  <a:lnTo>
                    <a:pt x="414" y="484"/>
                  </a:lnTo>
                  <a:lnTo>
                    <a:pt x="392" y="498"/>
                  </a:lnTo>
                  <a:lnTo>
                    <a:pt x="370" y="508"/>
                  </a:lnTo>
                  <a:lnTo>
                    <a:pt x="344" y="518"/>
                  </a:lnTo>
                  <a:lnTo>
                    <a:pt x="320" y="524"/>
                  </a:lnTo>
                  <a:lnTo>
                    <a:pt x="292" y="528"/>
                  </a:lnTo>
                  <a:lnTo>
                    <a:pt x="266" y="530"/>
                  </a:lnTo>
                  <a:lnTo>
                    <a:pt x="266" y="530"/>
                  </a:lnTo>
                  <a:lnTo>
                    <a:pt x="238" y="528"/>
                  </a:lnTo>
                  <a:lnTo>
                    <a:pt x="212" y="524"/>
                  </a:lnTo>
                  <a:lnTo>
                    <a:pt x="186" y="518"/>
                  </a:lnTo>
                  <a:lnTo>
                    <a:pt x="162" y="508"/>
                  </a:lnTo>
                  <a:lnTo>
                    <a:pt x="138" y="498"/>
                  </a:lnTo>
                  <a:lnTo>
                    <a:pt x="116" y="484"/>
                  </a:lnTo>
                  <a:lnTo>
                    <a:pt x="96" y="468"/>
                  </a:lnTo>
                  <a:lnTo>
                    <a:pt x="78" y="452"/>
                  </a:lnTo>
                  <a:lnTo>
                    <a:pt x="60" y="432"/>
                  </a:lnTo>
                  <a:lnTo>
                    <a:pt x="44" y="412"/>
                  </a:lnTo>
                  <a:lnTo>
                    <a:pt x="32" y="390"/>
                  </a:lnTo>
                  <a:lnTo>
                    <a:pt x="20" y="368"/>
                  </a:lnTo>
                  <a:lnTo>
                    <a:pt x="12" y="344"/>
                  </a:lnTo>
                  <a:lnTo>
                    <a:pt x="4" y="318"/>
                  </a:lnTo>
                  <a:lnTo>
                    <a:pt x="0" y="292"/>
                  </a:lnTo>
                  <a:lnTo>
                    <a:pt x="0" y="264"/>
                  </a:lnTo>
                  <a:lnTo>
                    <a:pt x="0" y="264"/>
                  </a:lnTo>
                  <a:lnTo>
                    <a:pt x="0" y="238"/>
                  </a:lnTo>
                  <a:lnTo>
                    <a:pt x="4" y="212"/>
                  </a:lnTo>
                  <a:lnTo>
                    <a:pt x="12" y="186"/>
                  </a:lnTo>
                  <a:lnTo>
                    <a:pt x="20" y="162"/>
                  </a:lnTo>
                  <a:lnTo>
                    <a:pt x="32" y="138"/>
                  </a:lnTo>
                  <a:lnTo>
                    <a:pt x="44" y="118"/>
                  </a:lnTo>
                  <a:lnTo>
                    <a:pt x="60" y="96"/>
                  </a:lnTo>
                  <a:lnTo>
                    <a:pt x="78" y="78"/>
                  </a:lnTo>
                  <a:lnTo>
                    <a:pt x="96" y="60"/>
                  </a:lnTo>
                  <a:lnTo>
                    <a:pt x="116" y="46"/>
                  </a:lnTo>
                  <a:lnTo>
                    <a:pt x="138" y="32"/>
                  </a:lnTo>
                  <a:lnTo>
                    <a:pt x="162" y="22"/>
                  </a:lnTo>
                  <a:lnTo>
                    <a:pt x="186" y="12"/>
                  </a:lnTo>
                  <a:lnTo>
                    <a:pt x="212" y="6"/>
                  </a:lnTo>
                  <a:lnTo>
                    <a:pt x="238" y="2"/>
                  </a:lnTo>
                  <a:lnTo>
                    <a:pt x="266" y="0"/>
                  </a:lnTo>
                  <a:lnTo>
                    <a:pt x="266" y="0"/>
                  </a:lnTo>
                  <a:close/>
                </a:path>
              </a:pathLst>
            </a:custGeom>
            <a:solidFill>
              <a:srgbClr val="FFC8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9"/>
            <p:cNvSpPr>
              <a:spLocks/>
            </p:cNvSpPr>
            <p:nvPr/>
          </p:nvSpPr>
          <p:spPr bwMode="auto">
            <a:xfrm>
              <a:off x="3598863" y="5481638"/>
              <a:ext cx="825500" cy="812800"/>
            </a:xfrm>
            <a:custGeom>
              <a:avLst/>
              <a:gdLst>
                <a:gd name="T0" fmla="*/ 260 w 520"/>
                <a:gd name="T1" fmla="*/ 0 h 512"/>
                <a:gd name="T2" fmla="*/ 312 w 520"/>
                <a:gd name="T3" fmla="*/ 4 h 512"/>
                <a:gd name="T4" fmla="*/ 360 w 520"/>
                <a:gd name="T5" fmla="*/ 20 h 512"/>
                <a:gd name="T6" fmla="*/ 404 w 520"/>
                <a:gd name="T7" fmla="*/ 44 h 512"/>
                <a:gd name="T8" fmla="*/ 444 w 520"/>
                <a:gd name="T9" fmla="*/ 74 h 512"/>
                <a:gd name="T10" fmla="*/ 474 w 520"/>
                <a:gd name="T11" fmla="*/ 112 h 512"/>
                <a:gd name="T12" fmla="*/ 498 w 520"/>
                <a:gd name="T13" fmla="*/ 156 h 512"/>
                <a:gd name="T14" fmla="*/ 514 w 520"/>
                <a:gd name="T15" fmla="*/ 204 h 512"/>
                <a:gd name="T16" fmla="*/ 520 w 520"/>
                <a:gd name="T17" fmla="*/ 256 h 512"/>
                <a:gd name="T18" fmla="*/ 518 w 520"/>
                <a:gd name="T19" fmla="*/ 282 h 512"/>
                <a:gd name="T20" fmla="*/ 508 w 520"/>
                <a:gd name="T21" fmla="*/ 332 h 512"/>
                <a:gd name="T22" fmla="*/ 488 w 520"/>
                <a:gd name="T23" fmla="*/ 378 h 512"/>
                <a:gd name="T24" fmla="*/ 460 w 520"/>
                <a:gd name="T25" fmla="*/ 418 h 512"/>
                <a:gd name="T26" fmla="*/ 424 w 520"/>
                <a:gd name="T27" fmla="*/ 454 h 512"/>
                <a:gd name="T28" fmla="*/ 384 w 520"/>
                <a:gd name="T29" fmla="*/ 482 h 512"/>
                <a:gd name="T30" fmla="*/ 338 w 520"/>
                <a:gd name="T31" fmla="*/ 500 h 512"/>
                <a:gd name="T32" fmla="*/ 286 w 520"/>
                <a:gd name="T33" fmla="*/ 510 h 512"/>
                <a:gd name="T34" fmla="*/ 260 w 520"/>
                <a:gd name="T35" fmla="*/ 512 h 512"/>
                <a:gd name="T36" fmla="*/ 208 w 520"/>
                <a:gd name="T37" fmla="*/ 508 h 512"/>
                <a:gd name="T38" fmla="*/ 160 w 520"/>
                <a:gd name="T39" fmla="*/ 492 h 512"/>
                <a:gd name="T40" fmla="*/ 116 w 520"/>
                <a:gd name="T41" fmla="*/ 468 h 512"/>
                <a:gd name="T42" fmla="*/ 76 w 520"/>
                <a:gd name="T43" fmla="*/ 438 h 512"/>
                <a:gd name="T44" fmla="*/ 46 w 520"/>
                <a:gd name="T45" fmla="*/ 400 h 512"/>
                <a:gd name="T46" fmla="*/ 22 w 520"/>
                <a:gd name="T47" fmla="*/ 356 h 512"/>
                <a:gd name="T48" fmla="*/ 6 w 520"/>
                <a:gd name="T49" fmla="*/ 308 h 512"/>
                <a:gd name="T50" fmla="*/ 0 w 520"/>
                <a:gd name="T51" fmla="*/ 256 h 512"/>
                <a:gd name="T52" fmla="*/ 2 w 520"/>
                <a:gd name="T53" fmla="*/ 230 h 512"/>
                <a:gd name="T54" fmla="*/ 12 w 520"/>
                <a:gd name="T55" fmla="*/ 180 h 512"/>
                <a:gd name="T56" fmla="*/ 32 w 520"/>
                <a:gd name="T57" fmla="*/ 134 h 512"/>
                <a:gd name="T58" fmla="*/ 60 w 520"/>
                <a:gd name="T59" fmla="*/ 94 h 512"/>
                <a:gd name="T60" fmla="*/ 96 w 520"/>
                <a:gd name="T61" fmla="*/ 58 h 512"/>
                <a:gd name="T62" fmla="*/ 136 w 520"/>
                <a:gd name="T63" fmla="*/ 30 h 512"/>
                <a:gd name="T64" fmla="*/ 184 w 520"/>
                <a:gd name="T65" fmla="*/ 12 h 512"/>
                <a:gd name="T66" fmla="*/ 234 w 520"/>
                <a:gd name="T67" fmla="*/ 0 h 512"/>
                <a:gd name="T68" fmla="*/ 260 w 520"/>
                <a:gd name="T6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20" h="512">
                  <a:moveTo>
                    <a:pt x="260" y="0"/>
                  </a:moveTo>
                  <a:lnTo>
                    <a:pt x="260" y="0"/>
                  </a:lnTo>
                  <a:lnTo>
                    <a:pt x="286" y="0"/>
                  </a:lnTo>
                  <a:lnTo>
                    <a:pt x="312" y="4"/>
                  </a:lnTo>
                  <a:lnTo>
                    <a:pt x="338" y="12"/>
                  </a:lnTo>
                  <a:lnTo>
                    <a:pt x="360" y="20"/>
                  </a:lnTo>
                  <a:lnTo>
                    <a:pt x="384" y="30"/>
                  </a:lnTo>
                  <a:lnTo>
                    <a:pt x="404" y="44"/>
                  </a:lnTo>
                  <a:lnTo>
                    <a:pt x="424" y="58"/>
                  </a:lnTo>
                  <a:lnTo>
                    <a:pt x="444" y="74"/>
                  </a:lnTo>
                  <a:lnTo>
                    <a:pt x="460" y="94"/>
                  </a:lnTo>
                  <a:lnTo>
                    <a:pt x="474" y="112"/>
                  </a:lnTo>
                  <a:lnTo>
                    <a:pt x="488" y="134"/>
                  </a:lnTo>
                  <a:lnTo>
                    <a:pt x="498" y="156"/>
                  </a:lnTo>
                  <a:lnTo>
                    <a:pt x="508" y="180"/>
                  </a:lnTo>
                  <a:lnTo>
                    <a:pt x="514" y="204"/>
                  </a:lnTo>
                  <a:lnTo>
                    <a:pt x="518" y="230"/>
                  </a:lnTo>
                  <a:lnTo>
                    <a:pt x="520" y="256"/>
                  </a:lnTo>
                  <a:lnTo>
                    <a:pt x="520" y="256"/>
                  </a:lnTo>
                  <a:lnTo>
                    <a:pt x="518" y="282"/>
                  </a:lnTo>
                  <a:lnTo>
                    <a:pt x="514" y="308"/>
                  </a:lnTo>
                  <a:lnTo>
                    <a:pt x="508" y="332"/>
                  </a:lnTo>
                  <a:lnTo>
                    <a:pt x="498" y="356"/>
                  </a:lnTo>
                  <a:lnTo>
                    <a:pt x="488" y="378"/>
                  </a:lnTo>
                  <a:lnTo>
                    <a:pt x="474" y="400"/>
                  </a:lnTo>
                  <a:lnTo>
                    <a:pt x="460" y="418"/>
                  </a:lnTo>
                  <a:lnTo>
                    <a:pt x="444" y="438"/>
                  </a:lnTo>
                  <a:lnTo>
                    <a:pt x="424" y="454"/>
                  </a:lnTo>
                  <a:lnTo>
                    <a:pt x="404" y="468"/>
                  </a:lnTo>
                  <a:lnTo>
                    <a:pt x="384" y="482"/>
                  </a:lnTo>
                  <a:lnTo>
                    <a:pt x="360" y="492"/>
                  </a:lnTo>
                  <a:lnTo>
                    <a:pt x="338" y="500"/>
                  </a:lnTo>
                  <a:lnTo>
                    <a:pt x="312" y="508"/>
                  </a:lnTo>
                  <a:lnTo>
                    <a:pt x="286" y="510"/>
                  </a:lnTo>
                  <a:lnTo>
                    <a:pt x="260" y="512"/>
                  </a:lnTo>
                  <a:lnTo>
                    <a:pt x="260" y="512"/>
                  </a:lnTo>
                  <a:lnTo>
                    <a:pt x="234" y="510"/>
                  </a:lnTo>
                  <a:lnTo>
                    <a:pt x="208" y="508"/>
                  </a:lnTo>
                  <a:lnTo>
                    <a:pt x="184" y="500"/>
                  </a:lnTo>
                  <a:lnTo>
                    <a:pt x="160" y="492"/>
                  </a:lnTo>
                  <a:lnTo>
                    <a:pt x="136" y="482"/>
                  </a:lnTo>
                  <a:lnTo>
                    <a:pt x="116" y="468"/>
                  </a:lnTo>
                  <a:lnTo>
                    <a:pt x="96" y="454"/>
                  </a:lnTo>
                  <a:lnTo>
                    <a:pt x="76" y="438"/>
                  </a:lnTo>
                  <a:lnTo>
                    <a:pt x="60" y="418"/>
                  </a:lnTo>
                  <a:lnTo>
                    <a:pt x="46" y="400"/>
                  </a:lnTo>
                  <a:lnTo>
                    <a:pt x="32" y="378"/>
                  </a:lnTo>
                  <a:lnTo>
                    <a:pt x="22" y="356"/>
                  </a:lnTo>
                  <a:lnTo>
                    <a:pt x="12" y="332"/>
                  </a:lnTo>
                  <a:lnTo>
                    <a:pt x="6" y="308"/>
                  </a:lnTo>
                  <a:lnTo>
                    <a:pt x="2" y="282"/>
                  </a:lnTo>
                  <a:lnTo>
                    <a:pt x="0" y="256"/>
                  </a:lnTo>
                  <a:lnTo>
                    <a:pt x="0" y="256"/>
                  </a:lnTo>
                  <a:lnTo>
                    <a:pt x="2" y="230"/>
                  </a:lnTo>
                  <a:lnTo>
                    <a:pt x="6" y="204"/>
                  </a:lnTo>
                  <a:lnTo>
                    <a:pt x="12" y="180"/>
                  </a:lnTo>
                  <a:lnTo>
                    <a:pt x="22" y="156"/>
                  </a:lnTo>
                  <a:lnTo>
                    <a:pt x="32" y="134"/>
                  </a:lnTo>
                  <a:lnTo>
                    <a:pt x="46" y="112"/>
                  </a:lnTo>
                  <a:lnTo>
                    <a:pt x="60" y="94"/>
                  </a:lnTo>
                  <a:lnTo>
                    <a:pt x="76" y="74"/>
                  </a:lnTo>
                  <a:lnTo>
                    <a:pt x="96" y="58"/>
                  </a:lnTo>
                  <a:lnTo>
                    <a:pt x="116" y="44"/>
                  </a:lnTo>
                  <a:lnTo>
                    <a:pt x="136" y="30"/>
                  </a:lnTo>
                  <a:lnTo>
                    <a:pt x="160" y="20"/>
                  </a:lnTo>
                  <a:lnTo>
                    <a:pt x="184" y="12"/>
                  </a:lnTo>
                  <a:lnTo>
                    <a:pt x="208" y="4"/>
                  </a:lnTo>
                  <a:lnTo>
                    <a:pt x="234" y="0"/>
                  </a:lnTo>
                  <a:lnTo>
                    <a:pt x="260" y="0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FCC8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30"/>
            <p:cNvSpPr>
              <a:spLocks/>
            </p:cNvSpPr>
            <p:nvPr/>
          </p:nvSpPr>
          <p:spPr bwMode="auto">
            <a:xfrm>
              <a:off x="3611563" y="5491163"/>
              <a:ext cx="800100" cy="790575"/>
            </a:xfrm>
            <a:custGeom>
              <a:avLst/>
              <a:gdLst>
                <a:gd name="T0" fmla="*/ 252 w 504"/>
                <a:gd name="T1" fmla="*/ 0 h 498"/>
                <a:gd name="T2" fmla="*/ 304 w 504"/>
                <a:gd name="T3" fmla="*/ 6 h 498"/>
                <a:gd name="T4" fmla="*/ 350 w 504"/>
                <a:gd name="T5" fmla="*/ 20 h 498"/>
                <a:gd name="T6" fmla="*/ 394 w 504"/>
                <a:gd name="T7" fmla="*/ 44 h 498"/>
                <a:gd name="T8" fmla="*/ 430 w 504"/>
                <a:gd name="T9" fmla="*/ 74 h 498"/>
                <a:gd name="T10" fmla="*/ 462 w 504"/>
                <a:gd name="T11" fmla="*/ 110 h 498"/>
                <a:gd name="T12" fmla="*/ 484 w 504"/>
                <a:gd name="T13" fmla="*/ 152 h 498"/>
                <a:gd name="T14" fmla="*/ 500 w 504"/>
                <a:gd name="T15" fmla="*/ 200 h 498"/>
                <a:gd name="T16" fmla="*/ 504 w 504"/>
                <a:gd name="T17" fmla="*/ 250 h 498"/>
                <a:gd name="T18" fmla="*/ 504 w 504"/>
                <a:gd name="T19" fmla="*/ 274 h 498"/>
                <a:gd name="T20" fmla="*/ 494 w 504"/>
                <a:gd name="T21" fmla="*/ 322 h 498"/>
                <a:gd name="T22" fmla="*/ 474 w 504"/>
                <a:gd name="T23" fmla="*/ 368 h 498"/>
                <a:gd name="T24" fmla="*/ 446 w 504"/>
                <a:gd name="T25" fmla="*/ 406 h 498"/>
                <a:gd name="T26" fmla="*/ 412 w 504"/>
                <a:gd name="T27" fmla="*/ 440 h 498"/>
                <a:gd name="T28" fmla="*/ 372 w 504"/>
                <a:gd name="T29" fmla="*/ 468 h 498"/>
                <a:gd name="T30" fmla="*/ 328 w 504"/>
                <a:gd name="T31" fmla="*/ 486 h 498"/>
                <a:gd name="T32" fmla="*/ 278 w 504"/>
                <a:gd name="T33" fmla="*/ 496 h 498"/>
                <a:gd name="T34" fmla="*/ 252 w 504"/>
                <a:gd name="T35" fmla="*/ 498 h 498"/>
                <a:gd name="T36" fmla="*/ 202 w 504"/>
                <a:gd name="T37" fmla="*/ 492 h 498"/>
                <a:gd name="T38" fmla="*/ 154 w 504"/>
                <a:gd name="T39" fmla="*/ 478 h 498"/>
                <a:gd name="T40" fmla="*/ 112 w 504"/>
                <a:gd name="T41" fmla="*/ 454 h 498"/>
                <a:gd name="T42" fmla="*/ 74 w 504"/>
                <a:gd name="T43" fmla="*/ 424 h 498"/>
                <a:gd name="T44" fmla="*/ 44 w 504"/>
                <a:gd name="T45" fmla="*/ 388 h 498"/>
                <a:gd name="T46" fmla="*/ 20 w 504"/>
                <a:gd name="T47" fmla="*/ 346 h 498"/>
                <a:gd name="T48" fmla="*/ 6 w 504"/>
                <a:gd name="T49" fmla="*/ 300 h 498"/>
                <a:gd name="T50" fmla="*/ 0 w 504"/>
                <a:gd name="T51" fmla="*/ 250 h 498"/>
                <a:gd name="T52" fmla="*/ 2 w 504"/>
                <a:gd name="T53" fmla="*/ 224 h 498"/>
                <a:gd name="T54" fmla="*/ 12 w 504"/>
                <a:gd name="T55" fmla="*/ 176 h 498"/>
                <a:gd name="T56" fmla="*/ 32 w 504"/>
                <a:gd name="T57" fmla="*/ 132 h 498"/>
                <a:gd name="T58" fmla="*/ 58 w 504"/>
                <a:gd name="T59" fmla="*/ 92 h 498"/>
                <a:gd name="T60" fmla="*/ 92 w 504"/>
                <a:gd name="T61" fmla="*/ 58 h 498"/>
                <a:gd name="T62" fmla="*/ 132 w 504"/>
                <a:gd name="T63" fmla="*/ 30 h 498"/>
                <a:gd name="T64" fmla="*/ 178 w 504"/>
                <a:gd name="T65" fmla="*/ 12 h 498"/>
                <a:gd name="T66" fmla="*/ 226 w 504"/>
                <a:gd name="T67" fmla="*/ 2 h 498"/>
                <a:gd name="T68" fmla="*/ 252 w 504"/>
                <a:gd name="T6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04" h="498">
                  <a:moveTo>
                    <a:pt x="252" y="0"/>
                  </a:moveTo>
                  <a:lnTo>
                    <a:pt x="252" y="0"/>
                  </a:lnTo>
                  <a:lnTo>
                    <a:pt x="278" y="2"/>
                  </a:lnTo>
                  <a:lnTo>
                    <a:pt x="304" y="6"/>
                  </a:lnTo>
                  <a:lnTo>
                    <a:pt x="328" y="12"/>
                  </a:lnTo>
                  <a:lnTo>
                    <a:pt x="350" y="20"/>
                  </a:lnTo>
                  <a:lnTo>
                    <a:pt x="372" y="30"/>
                  </a:lnTo>
                  <a:lnTo>
                    <a:pt x="394" y="44"/>
                  </a:lnTo>
                  <a:lnTo>
                    <a:pt x="412" y="58"/>
                  </a:lnTo>
                  <a:lnTo>
                    <a:pt x="430" y="74"/>
                  </a:lnTo>
                  <a:lnTo>
                    <a:pt x="446" y="92"/>
                  </a:lnTo>
                  <a:lnTo>
                    <a:pt x="462" y="110"/>
                  </a:lnTo>
                  <a:lnTo>
                    <a:pt x="474" y="132"/>
                  </a:lnTo>
                  <a:lnTo>
                    <a:pt x="484" y="152"/>
                  </a:lnTo>
                  <a:lnTo>
                    <a:pt x="494" y="176"/>
                  </a:lnTo>
                  <a:lnTo>
                    <a:pt x="500" y="200"/>
                  </a:lnTo>
                  <a:lnTo>
                    <a:pt x="504" y="224"/>
                  </a:lnTo>
                  <a:lnTo>
                    <a:pt x="504" y="250"/>
                  </a:lnTo>
                  <a:lnTo>
                    <a:pt x="504" y="250"/>
                  </a:lnTo>
                  <a:lnTo>
                    <a:pt x="504" y="274"/>
                  </a:lnTo>
                  <a:lnTo>
                    <a:pt x="500" y="300"/>
                  </a:lnTo>
                  <a:lnTo>
                    <a:pt x="494" y="322"/>
                  </a:lnTo>
                  <a:lnTo>
                    <a:pt x="484" y="346"/>
                  </a:lnTo>
                  <a:lnTo>
                    <a:pt x="474" y="368"/>
                  </a:lnTo>
                  <a:lnTo>
                    <a:pt x="462" y="388"/>
                  </a:lnTo>
                  <a:lnTo>
                    <a:pt x="446" y="406"/>
                  </a:lnTo>
                  <a:lnTo>
                    <a:pt x="430" y="424"/>
                  </a:lnTo>
                  <a:lnTo>
                    <a:pt x="412" y="440"/>
                  </a:lnTo>
                  <a:lnTo>
                    <a:pt x="394" y="454"/>
                  </a:lnTo>
                  <a:lnTo>
                    <a:pt x="372" y="468"/>
                  </a:lnTo>
                  <a:lnTo>
                    <a:pt x="350" y="478"/>
                  </a:lnTo>
                  <a:lnTo>
                    <a:pt x="328" y="486"/>
                  </a:lnTo>
                  <a:lnTo>
                    <a:pt x="304" y="492"/>
                  </a:lnTo>
                  <a:lnTo>
                    <a:pt x="278" y="496"/>
                  </a:lnTo>
                  <a:lnTo>
                    <a:pt x="252" y="498"/>
                  </a:lnTo>
                  <a:lnTo>
                    <a:pt x="252" y="498"/>
                  </a:lnTo>
                  <a:lnTo>
                    <a:pt x="226" y="496"/>
                  </a:lnTo>
                  <a:lnTo>
                    <a:pt x="202" y="492"/>
                  </a:lnTo>
                  <a:lnTo>
                    <a:pt x="178" y="486"/>
                  </a:lnTo>
                  <a:lnTo>
                    <a:pt x="154" y="478"/>
                  </a:lnTo>
                  <a:lnTo>
                    <a:pt x="132" y="468"/>
                  </a:lnTo>
                  <a:lnTo>
                    <a:pt x="112" y="454"/>
                  </a:lnTo>
                  <a:lnTo>
                    <a:pt x="92" y="440"/>
                  </a:lnTo>
                  <a:lnTo>
                    <a:pt x="74" y="424"/>
                  </a:lnTo>
                  <a:lnTo>
                    <a:pt x="58" y="406"/>
                  </a:lnTo>
                  <a:lnTo>
                    <a:pt x="44" y="388"/>
                  </a:lnTo>
                  <a:lnTo>
                    <a:pt x="32" y="368"/>
                  </a:lnTo>
                  <a:lnTo>
                    <a:pt x="20" y="346"/>
                  </a:lnTo>
                  <a:lnTo>
                    <a:pt x="12" y="322"/>
                  </a:lnTo>
                  <a:lnTo>
                    <a:pt x="6" y="300"/>
                  </a:lnTo>
                  <a:lnTo>
                    <a:pt x="2" y="274"/>
                  </a:lnTo>
                  <a:lnTo>
                    <a:pt x="0" y="250"/>
                  </a:lnTo>
                  <a:lnTo>
                    <a:pt x="0" y="250"/>
                  </a:lnTo>
                  <a:lnTo>
                    <a:pt x="2" y="224"/>
                  </a:lnTo>
                  <a:lnTo>
                    <a:pt x="6" y="200"/>
                  </a:lnTo>
                  <a:lnTo>
                    <a:pt x="12" y="176"/>
                  </a:lnTo>
                  <a:lnTo>
                    <a:pt x="20" y="152"/>
                  </a:lnTo>
                  <a:lnTo>
                    <a:pt x="32" y="132"/>
                  </a:lnTo>
                  <a:lnTo>
                    <a:pt x="44" y="110"/>
                  </a:lnTo>
                  <a:lnTo>
                    <a:pt x="58" y="92"/>
                  </a:lnTo>
                  <a:lnTo>
                    <a:pt x="74" y="74"/>
                  </a:lnTo>
                  <a:lnTo>
                    <a:pt x="92" y="58"/>
                  </a:lnTo>
                  <a:lnTo>
                    <a:pt x="112" y="44"/>
                  </a:lnTo>
                  <a:lnTo>
                    <a:pt x="132" y="30"/>
                  </a:lnTo>
                  <a:lnTo>
                    <a:pt x="154" y="20"/>
                  </a:lnTo>
                  <a:lnTo>
                    <a:pt x="178" y="12"/>
                  </a:lnTo>
                  <a:lnTo>
                    <a:pt x="202" y="6"/>
                  </a:lnTo>
                  <a:lnTo>
                    <a:pt x="226" y="2"/>
                  </a:lnTo>
                  <a:lnTo>
                    <a:pt x="252" y="0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CCB0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31"/>
            <p:cNvSpPr>
              <a:spLocks/>
            </p:cNvSpPr>
            <p:nvPr/>
          </p:nvSpPr>
          <p:spPr bwMode="auto">
            <a:xfrm>
              <a:off x="3624263" y="5503863"/>
              <a:ext cx="777875" cy="762000"/>
            </a:xfrm>
            <a:custGeom>
              <a:avLst/>
              <a:gdLst>
                <a:gd name="T0" fmla="*/ 244 w 490"/>
                <a:gd name="T1" fmla="*/ 0 h 480"/>
                <a:gd name="T2" fmla="*/ 294 w 490"/>
                <a:gd name="T3" fmla="*/ 6 h 480"/>
                <a:gd name="T4" fmla="*/ 340 w 490"/>
                <a:gd name="T5" fmla="*/ 20 h 480"/>
                <a:gd name="T6" fmla="*/ 382 w 490"/>
                <a:gd name="T7" fmla="*/ 42 h 480"/>
                <a:gd name="T8" fmla="*/ 418 w 490"/>
                <a:gd name="T9" fmla="*/ 70 h 480"/>
                <a:gd name="T10" fmla="*/ 448 w 490"/>
                <a:gd name="T11" fmla="*/ 106 h 480"/>
                <a:gd name="T12" fmla="*/ 470 w 490"/>
                <a:gd name="T13" fmla="*/ 148 h 480"/>
                <a:gd name="T14" fmla="*/ 484 w 490"/>
                <a:gd name="T15" fmla="*/ 192 h 480"/>
                <a:gd name="T16" fmla="*/ 490 w 490"/>
                <a:gd name="T17" fmla="*/ 240 h 480"/>
                <a:gd name="T18" fmla="*/ 488 w 490"/>
                <a:gd name="T19" fmla="*/ 264 h 480"/>
                <a:gd name="T20" fmla="*/ 478 w 490"/>
                <a:gd name="T21" fmla="*/ 312 h 480"/>
                <a:gd name="T22" fmla="*/ 460 w 490"/>
                <a:gd name="T23" fmla="*/ 354 h 480"/>
                <a:gd name="T24" fmla="*/ 434 w 490"/>
                <a:gd name="T25" fmla="*/ 392 h 480"/>
                <a:gd name="T26" fmla="*/ 400 w 490"/>
                <a:gd name="T27" fmla="*/ 426 h 480"/>
                <a:gd name="T28" fmla="*/ 362 w 490"/>
                <a:gd name="T29" fmla="*/ 452 h 480"/>
                <a:gd name="T30" fmla="*/ 318 w 490"/>
                <a:gd name="T31" fmla="*/ 470 h 480"/>
                <a:gd name="T32" fmla="*/ 270 w 490"/>
                <a:gd name="T33" fmla="*/ 480 h 480"/>
                <a:gd name="T34" fmla="*/ 244 w 490"/>
                <a:gd name="T35" fmla="*/ 480 h 480"/>
                <a:gd name="T36" fmla="*/ 196 w 490"/>
                <a:gd name="T37" fmla="*/ 476 h 480"/>
                <a:gd name="T38" fmla="*/ 150 w 490"/>
                <a:gd name="T39" fmla="*/ 462 h 480"/>
                <a:gd name="T40" fmla="*/ 108 w 490"/>
                <a:gd name="T41" fmla="*/ 440 h 480"/>
                <a:gd name="T42" fmla="*/ 72 w 490"/>
                <a:gd name="T43" fmla="*/ 410 h 480"/>
                <a:gd name="T44" fmla="*/ 42 w 490"/>
                <a:gd name="T45" fmla="*/ 374 h 480"/>
                <a:gd name="T46" fmla="*/ 20 w 490"/>
                <a:gd name="T47" fmla="*/ 334 h 480"/>
                <a:gd name="T48" fmla="*/ 6 w 490"/>
                <a:gd name="T49" fmla="*/ 288 h 480"/>
                <a:gd name="T50" fmla="*/ 0 w 490"/>
                <a:gd name="T51" fmla="*/ 240 h 480"/>
                <a:gd name="T52" fmla="*/ 2 w 490"/>
                <a:gd name="T53" fmla="*/ 216 h 480"/>
                <a:gd name="T54" fmla="*/ 12 w 490"/>
                <a:gd name="T55" fmla="*/ 170 h 480"/>
                <a:gd name="T56" fmla="*/ 30 w 490"/>
                <a:gd name="T57" fmla="*/ 126 h 480"/>
                <a:gd name="T58" fmla="*/ 56 w 490"/>
                <a:gd name="T59" fmla="*/ 88 h 480"/>
                <a:gd name="T60" fmla="*/ 90 w 490"/>
                <a:gd name="T61" fmla="*/ 56 h 480"/>
                <a:gd name="T62" fmla="*/ 128 w 490"/>
                <a:gd name="T63" fmla="*/ 30 h 480"/>
                <a:gd name="T64" fmla="*/ 172 w 490"/>
                <a:gd name="T65" fmla="*/ 12 h 480"/>
                <a:gd name="T66" fmla="*/ 220 w 490"/>
                <a:gd name="T67" fmla="*/ 2 h 480"/>
                <a:gd name="T68" fmla="*/ 244 w 490"/>
                <a:gd name="T69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0" h="480">
                  <a:moveTo>
                    <a:pt x="244" y="0"/>
                  </a:moveTo>
                  <a:lnTo>
                    <a:pt x="244" y="0"/>
                  </a:lnTo>
                  <a:lnTo>
                    <a:pt x="270" y="2"/>
                  </a:lnTo>
                  <a:lnTo>
                    <a:pt x="294" y="6"/>
                  </a:lnTo>
                  <a:lnTo>
                    <a:pt x="318" y="12"/>
                  </a:lnTo>
                  <a:lnTo>
                    <a:pt x="340" y="20"/>
                  </a:lnTo>
                  <a:lnTo>
                    <a:pt x="362" y="30"/>
                  </a:lnTo>
                  <a:lnTo>
                    <a:pt x="382" y="42"/>
                  </a:lnTo>
                  <a:lnTo>
                    <a:pt x="400" y="56"/>
                  </a:lnTo>
                  <a:lnTo>
                    <a:pt x="418" y="70"/>
                  </a:lnTo>
                  <a:lnTo>
                    <a:pt x="434" y="88"/>
                  </a:lnTo>
                  <a:lnTo>
                    <a:pt x="448" y="106"/>
                  </a:lnTo>
                  <a:lnTo>
                    <a:pt x="460" y="126"/>
                  </a:lnTo>
                  <a:lnTo>
                    <a:pt x="470" y="148"/>
                  </a:lnTo>
                  <a:lnTo>
                    <a:pt x="478" y="170"/>
                  </a:lnTo>
                  <a:lnTo>
                    <a:pt x="484" y="192"/>
                  </a:lnTo>
                  <a:lnTo>
                    <a:pt x="488" y="216"/>
                  </a:lnTo>
                  <a:lnTo>
                    <a:pt x="490" y="240"/>
                  </a:lnTo>
                  <a:lnTo>
                    <a:pt x="490" y="240"/>
                  </a:lnTo>
                  <a:lnTo>
                    <a:pt x="488" y="264"/>
                  </a:lnTo>
                  <a:lnTo>
                    <a:pt x="484" y="288"/>
                  </a:lnTo>
                  <a:lnTo>
                    <a:pt x="478" y="312"/>
                  </a:lnTo>
                  <a:lnTo>
                    <a:pt x="470" y="334"/>
                  </a:lnTo>
                  <a:lnTo>
                    <a:pt x="460" y="354"/>
                  </a:lnTo>
                  <a:lnTo>
                    <a:pt x="448" y="374"/>
                  </a:lnTo>
                  <a:lnTo>
                    <a:pt x="434" y="392"/>
                  </a:lnTo>
                  <a:lnTo>
                    <a:pt x="418" y="410"/>
                  </a:lnTo>
                  <a:lnTo>
                    <a:pt x="400" y="426"/>
                  </a:lnTo>
                  <a:lnTo>
                    <a:pt x="382" y="440"/>
                  </a:lnTo>
                  <a:lnTo>
                    <a:pt x="362" y="452"/>
                  </a:lnTo>
                  <a:lnTo>
                    <a:pt x="340" y="462"/>
                  </a:lnTo>
                  <a:lnTo>
                    <a:pt x="318" y="470"/>
                  </a:lnTo>
                  <a:lnTo>
                    <a:pt x="294" y="476"/>
                  </a:lnTo>
                  <a:lnTo>
                    <a:pt x="270" y="480"/>
                  </a:lnTo>
                  <a:lnTo>
                    <a:pt x="244" y="480"/>
                  </a:lnTo>
                  <a:lnTo>
                    <a:pt x="244" y="480"/>
                  </a:lnTo>
                  <a:lnTo>
                    <a:pt x="220" y="480"/>
                  </a:lnTo>
                  <a:lnTo>
                    <a:pt x="196" y="476"/>
                  </a:lnTo>
                  <a:lnTo>
                    <a:pt x="172" y="470"/>
                  </a:lnTo>
                  <a:lnTo>
                    <a:pt x="150" y="462"/>
                  </a:lnTo>
                  <a:lnTo>
                    <a:pt x="128" y="452"/>
                  </a:lnTo>
                  <a:lnTo>
                    <a:pt x="108" y="440"/>
                  </a:lnTo>
                  <a:lnTo>
                    <a:pt x="90" y="426"/>
                  </a:lnTo>
                  <a:lnTo>
                    <a:pt x="72" y="410"/>
                  </a:lnTo>
                  <a:lnTo>
                    <a:pt x="56" y="392"/>
                  </a:lnTo>
                  <a:lnTo>
                    <a:pt x="42" y="374"/>
                  </a:lnTo>
                  <a:lnTo>
                    <a:pt x="30" y="354"/>
                  </a:lnTo>
                  <a:lnTo>
                    <a:pt x="20" y="334"/>
                  </a:lnTo>
                  <a:lnTo>
                    <a:pt x="12" y="312"/>
                  </a:lnTo>
                  <a:lnTo>
                    <a:pt x="6" y="288"/>
                  </a:lnTo>
                  <a:lnTo>
                    <a:pt x="2" y="264"/>
                  </a:lnTo>
                  <a:lnTo>
                    <a:pt x="0" y="240"/>
                  </a:lnTo>
                  <a:lnTo>
                    <a:pt x="0" y="240"/>
                  </a:lnTo>
                  <a:lnTo>
                    <a:pt x="2" y="216"/>
                  </a:lnTo>
                  <a:lnTo>
                    <a:pt x="6" y="192"/>
                  </a:lnTo>
                  <a:lnTo>
                    <a:pt x="12" y="170"/>
                  </a:lnTo>
                  <a:lnTo>
                    <a:pt x="20" y="148"/>
                  </a:lnTo>
                  <a:lnTo>
                    <a:pt x="30" y="126"/>
                  </a:lnTo>
                  <a:lnTo>
                    <a:pt x="42" y="106"/>
                  </a:lnTo>
                  <a:lnTo>
                    <a:pt x="56" y="88"/>
                  </a:lnTo>
                  <a:lnTo>
                    <a:pt x="72" y="70"/>
                  </a:lnTo>
                  <a:lnTo>
                    <a:pt x="90" y="56"/>
                  </a:lnTo>
                  <a:lnTo>
                    <a:pt x="108" y="42"/>
                  </a:lnTo>
                  <a:lnTo>
                    <a:pt x="128" y="30"/>
                  </a:lnTo>
                  <a:lnTo>
                    <a:pt x="150" y="20"/>
                  </a:lnTo>
                  <a:lnTo>
                    <a:pt x="172" y="12"/>
                  </a:lnTo>
                  <a:lnTo>
                    <a:pt x="196" y="6"/>
                  </a:lnTo>
                  <a:lnTo>
                    <a:pt x="220" y="2"/>
                  </a:lnTo>
                  <a:lnTo>
                    <a:pt x="244" y="0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FDCD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32"/>
            <p:cNvSpPr>
              <a:spLocks/>
            </p:cNvSpPr>
            <p:nvPr/>
          </p:nvSpPr>
          <p:spPr bwMode="auto">
            <a:xfrm>
              <a:off x="3636963" y="5516563"/>
              <a:ext cx="752475" cy="736600"/>
            </a:xfrm>
            <a:custGeom>
              <a:avLst/>
              <a:gdLst>
                <a:gd name="T0" fmla="*/ 238 w 474"/>
                <a:gd name="T1" fmla="*/ 0 h 464"/>
                <a:gd name="T2" fmla="*/ 286 w 474"/>
                <a:gd name="T3" fmla="*/ 4 h 464"/>
                <a:gd name="T4" fmla="*/ 330 w 474"/>
                <a:gd name="T5" fmla="*/ 18 h 464"/>
                <a:gd name="T6" fmla="*/ 370 w 474"/>
                <a:gd name="T7" fmla="*/ 40 h 464"/>
                <a:gd name="T8" fmla="*/ 404 w 474"/>
                <a:gd name="T9" fmla="*/ 68 h 464"/>
                <a:gd name="T10" fmla="*/ 434 w 474"/>
                <a:gd name="T11" fmla="*/ 102 h 464"/>
                <a:gd name="T12" fmla="*/ 456 w 474"/>
                <a:gd name="T13" fmla="*/ 142 h 464"/>
                <a:gd name="T14" fmla="*/ 470 w 474"/>
                <a:gd name="T15" fmla="*/ 184 h 464"/>
                <a:gd name="T16" fmla="*/ 474 w 474"/>
                <a:gd name="T17" fmla="*/ 232 h 464"/>
                <a:gd name="T18" fmla="*/ 474 w 474"/>
                <a:gd name="T19" fmla="*/ 256 h 464"/>
                <a:gd name="T20" fmla="*/ 464 w 474"/>
                <a:gd name="T21" fmla="*/ 300 h 464"/>
                <a:gd name="T22" fmla="*/ 446 w 474"/>
                <a:gd name="T23" fmla="*/ 342 h 464"/>
                <a:gd name="T24" fmla="*/ 420 w 474"/>
                <a:gd name="T25" fmla="*/ 380 h 464"/>
                <a:gd name="T26" fmla="*/ 388 w 474"/>
                <a:gd name="T27" fmla="*/ 410 h 464"/>
                <a:gd name="T28" fmla="*/ 350 w 474"/>
                <a:gd name="T29" fmla="*/ 436 h 464"/>
                <a:gd name="T30" fmla="*/ 308 w 474"/>
                <a:gd name="T31" fmla="*/ 454 h 464"/>
                <a:gd name="T32" fmla="*/ 262 w 474"/>
                <a:gd name="T33" fmla="*/ 462 h 464"/>
                <a:gd name="T34" fmla="*/ 238 w 474"/>
                <a:gd name="T35" fmla="*/ 464 h 464"/>
                <a:gd name="T36" fmla="*/ 190 w 474"/>
                <a:gd name="T37" fmla="*/ 458 h 464"/>
                <a:gd name="T38" fmla="*/ 146 w 474"/>
                <a:gd name="T39" fmla="*/ 446 h 464"/>
                <a:gd name="T40" fmla="*/ 104 w 474"/>
                <a:gd name="T41" fmla="*/ 424 h 464"/>
                <a:gd name="T42" fmla="*/ 70 w 474"/>
                <a:gd name="T43" fmla="*/ 396 h 464"/>
                <a:gd name="T44" fmla="*/ 40 w 474"/>
                <a:gd name="T45" fmla="*/ 362 h 464"/>
                <a:gd name="T46" fmla="*/ 18 w 474"/>
                <a:gd name="T47" fmla="*/ 322 h 464"/>
                <a:gd name="T48" fmla="*/ 6 w 474"/>
                <a:gd name="T49" fmla="*/ 278 h 464"/>
                <a:gd name="T50" fmla="*/ 0 w 474"/>
                <a:gd name="T51" fmla="*/ 232 h 464"/>
                <a:gd name="T52" fmla="*/ 2 w 474"/>
                <a:gd name="T53" fmla="*/ 208 h 464"/>
                <a:gd name="T54" fmla="*/ 10 w 474"/>
                <a:gd name="T55" fmla="*/ 162 h 464"/>
                <a:gd name="T56" fmla="*/ 28 w 474"/>
                <a:gd name="T57" fmla="*/ 122 h 464"/>
                <a:gd name="T58" fmla="*/ 54 w 474"/>
                <a:gd name="T59" fmla="*/ 84 h 464"/>
                <a:gd name="T60" fmla="*/ 86 w 474"/>
                <a:gd name="T61" fmla="*/ 52 h 464"/>
                <a:gd name="T62" fmla="*/ 124 w 474"/>
                <a:gd name="T63" fmla="*/ 28 h 464"/>
                <a:gd name="T64" fmla="*/ 168 w 474"/>
                <a:gd name="T65" fmla="*/ 10 h 464"/>
                <a:gd name="T66" fmla="*/ 214 w 474"/>
                <a:gd name="T67" fmla="*/ 0 h 464"/>
                <a:gd name="T68" fmla="*/ 238 w 474"/>
                <a:gd name="T69" fmla="*/ 0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74" h="464">
                  <a:moveTo>
                    <a:pt x="238" y="0"/>
                  </a:moveTo>
                  <a:lnTo>
                    <a:pt x="238" y="0"/>
                  </a:lnTo>
                  <a:lnTo>
                    <a:pt x="262" y="0"/>
                  </a:lnTo>
                  <a:lnTo>
                    <a:pt x="286" y="4"/>
                  </a:lnTo>
                  <a:lnTo>
                    <a:pt x="308" y="10"/>
                  </a:lnTo>
                  <a:lnTo>
                    <a:pt x="330" y="18"/>
                  </a:lnTo>
                  <a:lnTo>
                    <a:pt x="350" y="28"/>
                  </a:lnTo>
                  <a:lnTo>
                    <a:pt x="370" y="40"/>
                  </a:lnTo>
                  <a:lnTo>
                    <a:pt x="388" y="52"/>
                  </a:lnTo>
                  <a:lnTo>
                    <a:pt x="404" y="68"/>
                  </a:lnTo>
                  <a:lnTo>
                    <a:pt x="420" y="84"/>
                  </a:lnTo>
                  <a:lnTo>
                    <a:pt x="434" y="102"/>
                  </a:lnTo>
                  <a:lnTo>
                    <a:pt x="446" y="122"/>
                  </a:lnTo>
                  <a:lnTo>
                    <a:pt x="456" y="142"/>
                  </a:lnTo>
                  <a:lnTo>
                    <a:pt x="464" y="162"/>
                  </a:lnTo>
                  <a:lnTo>
                    <a:pt x="470" y="184"/>
                  </a:lnTo>
                  <a:lnTo>
                    <a:pt x="474" y="208"/>
                  </a:lnTo>
                  <a:lnTo>
                    <a:pt x="474" y="232"/>
                  </a:lnTo>
                  <a:lnTo>
                    <a:pt x="474" y="232"/>
                  </a:lnTo>
                  <a:lnTo>
                    <a:pt x="474" y="256"/>
                  </a:lnTo>
                  <a:lnTo>
                    <a:pt x="470" y="278"/>
                  </a:lnTo>
                  <a:lnTo>
                    <a:pt x="464" y="300"/>
                  </a:lnTo>
                  <a:lnTo>
                    <a:pt x="456" y="322"/>
                  </a:lnTo>
                  <a:lnTo>
                    <a:pt x="446" y="342"/>
                  </a:lnTo>
                  <a:lnTo>
                    <a:pt x="434" y="362"/>
                  </a:lnTo>
                  <a:lnTo>
                    <a:pt x="420" y="380"/>
                  </a:lnTo>
                  <a:lnTo>
                    <a:pt x="404" y="396"/>
                  </a:lnTo>
                  <a:lnTo>
                    <a:pt x="388" y="410"/>
                  </a:lnTo>
                  <a:lnTo>
                    <a:pt x="370" y="424"/>
                  </a:lnTo>
                  <a:lnTo>
                    <a:pt x="350" y="436"/>
                  </a:lnTo>
                  <a:lnTo>
                    <a:pt x="330" y="446"/>
                  </a:lnTo>
                  <a:lnTo>
                    <a:pt x="308" y="454"/>
                  </a:lnTo>
                  <a:lnTo>
                    <a:pt x="286" y="458"/>
                  </a:lnTo>
                  <a:lnTo>
                    <a:pt x="262" y="462"/>
                  </a:lnTo>
                  <a:lnTo>
                    <a:pt x="238" y="464"/>
                  </a:lnTo>
                  <a:lnTo>
                    <a:pt x="238" y="464"/>
                  </a:lnTo>
                  <a:lnTo>
                    <a:pt x="214" y="462"/>
                  </a:lnTo>
                  <a:lnTo>
                    <a:pt x="190" y="458"/>
                  </a:lnTo>
                  <a:lnTo>
                    <a:pt x="168" y="454"/>
                  </a:lnTo>
                  <a:lnTo>
                    <a:pt x="146" y="446"/>
                  </a:lnTo>
                  <a:lnTo>
                    <a:pt x="124" y="436"/>
                  </a:lnTo>
                  <a:lnTo>
                    <a:pt x="104" y="424"/>
                  </a:lnTo>
                  <a:lnTo>
                    <a:pt x="86" y="410"/>
                  </a:lnTo>
                  <a:lnTo>
                    <a:pt x="70" y="396"/>
                  </a:lnTo>
                  <a:lnTo>
                    <a:pt x="54" y="380"/>
                  </a:lnTo>
                  <a:lnTo>
                    <a:pt x="40" y="362"/>
                  </a:lnTo>
                  <a:lnTo>
                    <a:pt x="28" y="342"/>
                  </a:lnTo>
                  <a:lnTo>
                    <a:pt x="18" y="322"/>
                  </a:lnTo>
                  <a:lnTo>
                    <a:pt x="10" y="300"/>
                  </a:lnTo>
                  <a:lnTo>
                    <a:pt x="6" y="278"/>
                  </a:lnTo>
                  <a:lnTo>
                    <a:pt x="2" y="256"/>
                  </a:lnTo>
                  <a:lnTo>
                    <a:pt x="0" y="232"/>
                  </a:lnTo>
                  <a:lnTo>
                    <a:pt x="0" y="232"/>
                  </a:lnTo>
                  <a:lnTo>
                    <a:pt x="2" y="208"/>
                  </a:lnTo>
                  <a:lnTo>
                    <a:pt x="6" y="184"/>
                  </a:lnTo>
                  <a:lnTo>
                    <a:pt x="10" y="162"/>
                  </a:lnTo>
                  <a:lnTo>
                    <a:pt x="18" y="142"/>
                  </a:lnTo>
                  <a:lnTo>
                    <a:pt x="28" y="122"/>
                  </a:lnTo>
                  <a:lnTo>
                    <a:pt x="40" y="102"/>
                  </a:lnTo>
                  <a:lnTo>
                    <a:pt x="54" y="84"/>
                  </a:lnTo>
                  <a:lnTo>
                    <a:pt x="70" y="68"/>
                  </a:lnTo>
                  <a:lnTo>
                    <a:pt x="86" y="52"/>
                  </a:lnTo>
                  <a:lnTo>
                    <a:pt x="104" y="40"/>
                  </a:lnTo>
                  <a:lnTo>
                    <a:pt x="124" y="28"/>
                  </a:lnTo>
                  <a:lnTo>
                    <a:pt x="146" y="18"/>
                  </a:lnTo>
                  <a:lnTo>
                    <a:pt x="168" y="10"/>
                  </a:lnTo>
                  <a:lnTo>
                    <a:pt x="190" y="4"/>
                  </a:lnTo>
                  <a:lnTo>
                    <a:pt x="214" y="0"/>
                  </a:lnTo>
                  <a:lnTo>
                    <a:pt x="238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FDD1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33"/>
            <p:cNvSpPr>
              <a:spLocks/>
            </p:cNvSpPr>
            <p:nvPr/>
          </p:nvSpPr>
          <p:spPr bwMode="auto">
            <a:xfrm>
              <a:off x="3649663" y="5526088"/>
              <a:ext cx="730250" cy="711200"/>
            </a:xfrm>
            <a:custGeom>
              <a:avLst/>
              <a:gdLst>
                <a:gd name="T0" fmla="*/ 230 w 460"/>
                <a:gd name="T1" fmla="*/ 0 h 448"/>
                <a:gd name="T2" fmla="*/ 276 w 460"/>
                <a:gd name="T3" fmla="*/ 6 h 448"/>
                <a:gd name="T4" fmla="*/ 320 w 460"/>
                <a:gd name="T5" fmla="*/ 18 h 448"/>
                <a:gd name="T6" fmla="*/ 358 w 460"/>
                <a:gd name="T7" fmla="*/ 40 h 448"/>
                <a:gd name="T8" fmla="*/ 392 w 460"/>
                <a:gd name="T9" fmla="*/ 66 h 448"/>
                <a:gd name="T10" fmla="*/ 420 w 460"/>
                <a:gd name="T11" fmla="*/ 100 h 448"/>
                <a:gd name="T12" fmla="*/ 442 w 460"/>
                <a:gd name="T13" fmla="*/ 138 h 448"/>
                <a:gd name="T14" fmla="*/ 456 w 460"/>
                <a:gd name="T15" fmla="*/ 180 h 448"/>
                <a:gd name="T16" fmla="*/ 460 w 460"/>
                <a:gd name="T17" fmla="*/ 224 h 448"/>
                <a:gd name="T18" fmla="*/ 458 w 460"/>
                <a:gd name="T19" fmla="*/ 248 h 448"/>
                <a:gd name="T20" fmla="*/ 450 w 460"/>
                <a:gd name="T21" fmla="*/ 292 h 448"/>
                <a:gd name="T22" fmla="*/ 432 w 460"/>
                <a:gd name="T23" fmla="*/ 332 h 448"/>
                <a:gd name="T24" fmla="*/ 408 w 460"/>
                <a:gd name="T25" fmla="*/ 368 h 448"/>
                <a:gd name="T26" fmla="*/ 376 w 460"/>
                <a:gd name="T27" fmla="*/ 398 h 448"/>
                <a:gd name="T28" fmla="*/ 340 w 460"/>
                <a:gd name="T29" fmla="*/ 422 h 448"/>
                <a:gd name="T30" fmla="*/ 298 w 460"/>
                <a:gd name="T31" fmla="*/ 438 h 448"/>
                <a:gd name="T32" fmla="*/ 254 w 460"/>
                <a:gd name="T33" fmla="*/ 448 h 448"/>
                <a:gd name="T34" fmla="*/ 230 w 460"/>
                <a:gd name="T35" fmla="*/ 448 h 448"/>
                <a:gd name="T36" fmla="*/ 184 w 460"/>
                <a:gd name="T37" fmla="*/ 444 h 448"/>
                <a:gd name="T38" fmla="*/ 140 w 460"/>
                <a:gd name="T39" fmla="*/ 432 h 448"/>
                <a:gd name="T40" fmla="*/ 102 w 460"/>
                <a:gd name="T41" fmla="*/ 410 h 448"/>
                <a:gd name="T42" fmla="*/ 68 w 460"/>
                <a:gd name="T43" fmla="*/ 384 h 448"/>
                <a:gd name="T44" fmla="*/ 40 w 460"/>
                <a:gd name="T45" fmla="*/ 350 h 448"/>
                <a:gd name="T46" fmla="*/ 18 w 460"/>
                <a:gd name="T47" fmla="*/ 312 h 448"/>
                <a:gd name="T48" fmla="*/ 4 w 460"/>
                <a:gd name="T49" fmla="*/ 270 h 448"/>
                <a:gd name="T50" fmla="*/ 0 w 460"/>
                <a:gd name="T51" fmla="*/ 224 h 448"/>
                <a:gd name="T52" fmla="*/ 2 w 460"/>
                <a:gd name="T53" fmla="*/ 202 h 448"/>
                <a:gd name="T54" fmla="*/ 10 w 460"/>
                <a:gd name="T55" fmla="*/ 158 h 448"/>
                <a:gd name="T56" fmla="*/ 28 w 460"/>
                <a:gd name="T57" fmla="*/ 118 h 448"/>
                <a:gd name="T58" fmla="*/ 52 w 460"/>
                <a:gd name="T59" fmla="*/ 82 h 448"/>
                <a:gd name="T60" fmla="*/ 84 w 460"/>
                <a:gd name="T61" fmla="*/ 52 h 448"/>
                <a:gd name="T62" fmla="*/ 120 w 460"/>
                <a:gd name="T63" fmla="*/ 28 h 448"/>
                <a:gd name="T64" fmla="*/ 162 w 460"/>
                <a:gd name="T65" fmla="*/ 12 h 448"/>
                <a:gd name="T66" fmla="*/ 206 w 460"/>
                <a:gd name="T67" fmla="*/ 2 h 448"/>
                <a:gd name="T68" fmla="*/ 230 w 460"/>
                <a:gd name="T69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60" h="448">
                  <a:moveTo>
                    <a:pt x="230" y="0"/>
                  </a:moveTo>
                  <a:lnTo>
                    <a:pt x="230" y="0"/>
                  </a:lnTo>
                  <a:lnTo>
                    <a:pt x="254" y="2"/>
                  </a:lnTo>
                  <a:lnTo>
                    <a:pt x="276" y="6"/>
                  </a:lnTo>
                  <a:lnTo>
                    <a:pt x="298" y="12"/>
                  </a:lnTo>
                  <a:lnTo>
                    <a:pt x="320" y="18"/>
                  </a:lnTo>
                  <a:lnTo>
                    <a:pt x="340" y="28"/>
                  </a:lnTo>
                  <a:lnTo>
                    <a:pt x="358" y="40"/>
                  </a:lnTo>
                  <a:lnTo>
                    <a:pt x="376" y="52"/>
                  </a:lnTo>
                  <a:lnTo>
                    <a:pt x="392" y="66"/>
                  </a:lnTo>
                  <a:lnTo>
                    <a:pt x="408" y="82"/>
                  </a:lnTo>
                  <a:lnTo>
                    <a:pt x="420" y="100"/>
                  </a:lnTo>
                  <a:lnTo>
                    <a:pt x="432" y="118"/>
                  </a:lnTo>
                  <a:lnTo>
                    <a:pt x="442" y="138"/>
                  </a:lnTo>
                  <a:lnTo>
                    <a:pt x="450" y="158"/>
                  </a:lnTo>
                  <a:lnTo>
                    <a:pt x="456" y="180"/>
                  </a:lnTo>
                  <a:lnTo>
                    <a:pt x="458" y="202"/>
                  </a:lnTo>
                  <a:lnTo>
                    <a:pt x="460" y="224"/>
                  </a:lnTo>
                  <a:lnTo>
                    <a:pt x="460" y="224"/>
                  </a:lnTo>
                  <a:lnTo>
                    <a:pt x="458" y="248"/>
                  </a:lnTo>
                  <a:lnTo>
                    <a:pt x="456" y="270"/>
                  </a:lnTo>
                  <a:lnTo>
                    <a:pt x="450" y="292"/>
                  </a:lnTo>
                  <a:lnTo>
                    <a:pt x="442" y="312"/>
                  </a:lnTo>
                  <a:lnTo>
                    <a:pt x="432" y="332"/>
                  </a:lnTo>
                  <a:lnTo>
                    <a:pt x="420" y="350"/>
                  </a:lnTo>
                  <a:lnTo>
                    <a:pt x="408" y="368"/>
                  </a:lnTo>
                  <a:lnTo>
                    <a:pt x="392" y="384"/>
                  </a:lnTo>
                  <a:lnTo>
                    <a:pt x="376" y="398"/>
                  </a:lnTo>
                  <a:lnTo>
                    <a:pt x="358" y="410"/>
                  </a:lnTo>
                  <a:lnTo>
                    <a:pt x="340" y="422"/>
                  </a:lnTo>
                  <a:lnTo>
                    <a:pt x="320" y="432"/>
                  </a:lnTo>
                  <a:lnTo>
                    <a:pt x="298" y="438"/>
                  </a:lnTo>
                  <a:lnTo>
                    <a:pt x="276" y="444"/>
                  </a:lnTo>
                  <a:lnTo>
                    <a:pt x="254" y="448"/>
                  </a:lnTo>
                  <a:lnTo>
                    <a:pt x="230" y="448"/>
                  </a:lnTo>
                  <a:lnTo>
                    <a:pt x="230" y="448"/>
                  </a:lnTo>
                  <a:lnTo>
                    <a:pt x="206" y="448"/>
                  </a:lnTo>
                  <a:lnTo>
                    <a:pt x="184" y="444"/>
                  </a:lnTo>
                  <a:lnTo>
                    <a:pt x="162" y="438"/>
                  </a:lnTo>
                  <a:lnTo>
                    <a:pt x="140" y="432"/>
                  </a:lnTo>
                  <a:lnTo>
                    <a:pt x="120" y="422"/>
                  </a:lnTo>
                  <a:lnTo>
                    <a:pt x="102" y="410"/>
                  </a:lnTo>
                  <a:lnTo>
                    <a:pt x="84" y="398"/>
                  </a:lnTo>
                  <a:lnTo>
                    <a:pt x="68" y="384"/>
                  </a:lnTo>
                  <a:lnTo>
                    <a:pt x="52" y="368"/>
                  </a:lnTo>
                  <a:lnTo>
                    <a:pt x="40" y="350"/>
                  </a:lnTo>
                  <a:lnTo>
                    <a:pt x="28" y="332"/>
                  </a:lnTo>
                  <a:lnTo>
                    <a:pt x="18" y="312"/>
                  </a:lnTo>
                  <a:lnTo>
                    <a:pt x="10" y="292"/>
                  </a:lnTo>
                  <a:lnTo>
                    <a:pt x="4" y="270"/>
                  </a:lnTo>
                  <a:lnTo>
                    <a:pt x="2" y="248"/>
                  </a:lnTo>
                  <a:lnTo>
                    <a:pt x="0" y="224"/>
                  </a:lnTo>
                  <a:lnTo>
                    <a:pt x="0" y="224"/>
                  </a:lnTo>
                  <a:lnTo>
                    <a:pt x="2" y="202"/>
                  </a:lnTo>
                  <a:lnTo>
                    <a:pt x="4" y="180"/>
                  </a:lnTo>
                  <a:lnTo>
                    <a:pt x="10" y="158"/>
                  </a:lnTo>
                  <a:lnTo>
                    <a:pt x="18" y="138"/>
                  </a:lnTo>
                  <a:lnTo>
                    <a:pt x="28" y="118"/>
                  </a:lnTo>
                  <a:lnTo>
                    <a:pt x="40" y="100"/>
                  </a:lnTo>
                  <a:lnTo>
                    <a:pt x="52" y="82"/>
                  </a:lnTo>
                  <a:lnTo>
                    <a:pt x="68" y="66"/>
                  </a:lnTo>
                  <a:lnTo>
                    <a:pt x="84" y="52"/>
                  </a:lnTo>
                  <a:lnTo>
                    <a:pt x="102" y="40"/>
                  </a:lnTo>
                  <a:lnTo>
                    <a:pt x="120" y="28"/>
                  </a:lnTo>
                  <a:lnTo>
                    <a:pt x="140" y="18"/>
                  </a:lnTo>
                  <a:lnTo>
                    <a:pt x="162" y="12"/>
                  </a:lnTo>
                  <a:lnTo>
                    <a:pt x="184" y="6"/>
                  </a:lnTo>
                  <a:lnTo>
                    <a:pt x="206" y="2"/>
                  </a:lnTo>
                  <a:lnTo>
                    <a:pt x="230" y="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FBD1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34"/>
            <p:cNvSpPr>
              <a:spLocks/>
            </p:cNvSpPr>
            <p:nvPr/>
          </p:nvSpPr>
          <p:spPr bwMode="auto">
            <a:xfrm>
              <a:off x="3662363" y="5538788"/>
              <a:ext cx="704850" cy="685800"/>
            </a:xfrm>
            <a:custGeom>
              <a:avLst/>
              <a:gdLst>
                <a:gd name="T0" fmla="*/ 222 w 444"/>
                <a:gd name="T1" fmla="*/ 0 h 432"/>
                <a:gd name="T2" fmla="*/ 268 w 444"/>
                <a:gd name="T3" fmla="*/ 4 h 432"/>
                <a:gd name="T4" fmla="*/ 308 w 444"/>
                <a:gd name="T5" fmla="*/ 18 h 432"/>
                <a:gd name="T6" fmla="*/ 346 w 444"/>
                <a:gd name="T7" fmla="*/ 38 h 432"/>
                <a:gd name="T8" fmla="*/ 380 w 444"/>
                <a:gd name="T9" fmla="*/ 64 h 432"/>
                <a:gd name="T10" fmla="*/ 406 w 444"/>
                <a:gd name="T11" fmla="*/ 96 h 432"/>
                <a:gd name="T12" fmla="*/ 428 w 444"/>
                <a:gd name="T13" fmla="*/ 132 h 432"/>
                <a:gd name="T14" fmla="*/ 440 w 444"/>
                <a:gd name="T15" fmla="*/ 172 h 432"/>
                <a:gd name="T16" fmla="*/ 444 w 444"/>
                <a:gd name="T17" fmla="*/ 216 h 432"/>
                <a:gd name="T18" fmla="*/ 444 w 444"/>
                <a:gd name="T19" fmla="*/ 238 h 432"/>
                <a:gd name="T20" fmla="*/ 434 w 444"/>
                <a:gd name="T21" fmla="*/ 280 h 432"/>
                <a:gd name="T22" fmla="*/ 418 w 444"/>
                <a:gd name="T23" fmla="*/ 318 h 432"/>
                <a:gd name="T24" fmla="*/ 394 w 444"/>
                <a:gd name="T25" fmla="*/ 354 h 432"/>
                <a:gd name="T26" fmla="*/ 364 w 444"/>
                <a:gd name="T27" fmla="*/ 382 h 432"/>
                <a:gd name="T28" fmla="*/ 328 w 444"/>
                <a:gd name="T29" fmla="*/ 406 h 432"/>
                <a:gd name="T30" fmla="*/ 288 w 444"/>
                <a:gd name="T31" fmla="*/ 422 h 432"/>
                <a:gd name="T32" fmla="*/ 246 w 444"/>
                <a:gd name="T33" fmla="*/ 430 h 432"/>
                <a:gd name="T34" fmla="*/ 222 w 444"/>
                <a:gd name="T35" fmla="*/ 432 h 432"/>
                <a:gd name="T36" fmla="*/ 178 w 444"/>
                <a:gd name="T37" fmla="*/ 428 h 432"/>
                <a:gd name="T38" fmla="*/ 136 w 444"/>
                <a:gd name="T39" fmla="*/ 414 h 432"/>
                <a:gd name="T40" fmla="*/ 98 w 444"/>
                <a:gd name="T41" fmla="*/ 394 h 432"/>
                <a:gd name="T42" fmla="*/ 66 w 444"/>
                <a:gd name="T43" fmla="*/ 368 h 432"/>
                <a:gd name="T44" fmla="*/ 38 w 444"/>
                <a:gd name="T45" fmla="*/ 336 h 432"/>
                <a:gd name="T46" fmla="*/ 18 w 444"/>
                <a:gd name="T47" fmla="*/ 300 h 432"/>
                <a:gd name="T48" fmla="*/ 4 w 444"/>
                <a:gd name="T49" fmla="*/ 260 h 432"/>
                <a:gd name="T50" fmla="*/ 0 w 444"/>
                <a:gd name="T51" fmla="*/ 216 h 432"/>
                <a:gd name="T52" fmla="*/ 0 w 444"/>
                <a:gd name="T53" fmla="*/ 194 h 432"/>
                <a:gd name="T54" fmla="*/ 10 w 444"/>
                <a:gd name="T55" fmla="*/ 152 h 432"/>
                <a:gd name="T56" fmla="*/ 26 w 444"/>
                <a:gd name="T57" fmla="*/ 114 h 432"/>
                <a:gd name="T58" fmla="*/ 50 w 444"/>
                <a:gd name="T59" fmla="*/ 78 h 432"/>
                <a:gd name="T60" fmla="*/ 80 w 444"/>
                <a:gd name="T61" fmla="*/ 50 h 432"/>
                <a:gd name="T62" fmla="*/ 116 w 444"/>
                <a:gd name="T63" fmla="*/ 26 h 432"/>
                <a:gd name="T64" fmla="*/ 156 w 444"/>
                <a:gd name="T65" fmla="*/ 10 h 432"/>
                <a:gd name="T66" fmla="*/ 200 w 444"/>
                <a:gd name="T67" fmla="*/ 2 h 432"/>
                <a:gd name="T68" fmla="*/ 222 w 444"/>
                <a:gd name="T69" fmla="*/ 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44" h="432">
                  <a:moveTo>
                    <a:pt x="222" y="0"/>
                  </a:moveTo>
                  <a:lnTo>
                    <a:pt x="222" y="0"/>
                  </a:lnTo>
                  <a:lnTo>
                    <a:pt x="246" y="2"/>
                  </a:lnTo>
                  <a:lnTo>
                    <a:pt x="268" y="4"/>
                  </a:lnTo>
                  <a:lnTo>
                    <a:pt x="288" y="10"/>
                  </a:lnTo>
                  <a:lnTo>
                    <a:pt x="308" y="18"/>
                  </a:lnTo>
                  <a:lnTo>
                    <a:pt x="328" y="26"/>
                  </a:lnTo>
                  <a:lnTo>
                    <a:pt x="346" y="38"/>
                  </a:lnTo>
                  <a:lnTo>
                    <a:pt x="364" y="50"/>
                  </a:lnTo>
                  <a:lnTo>
                    <a:pt x="380" y="64"/>
                  </a:lnTo>
                  <a:lnTo>
                    <a:pt x="394" y="78"/>
                  </a:lnTo>
                  <a:lnTo>
                    <a:pt x="406" y="96"/>
                  </a:lnTo>
                  <a:lnTo>
                    <a:pt x="418" y="114"/>
                  </a:lnTo>
                  <a:lnTo>
                    <a:pt x="428" y="132"/>
                  </a:lnTo>
                  <a:lnTo>
                    <a:pt x="434" y="152"/>
                  </a:lnTo>
                  <a:lnTo>
                    <a:pt x="440" y="172"/>
                  </a:lnTo>
                  <a:lnTo>
                    <a:pt x="444" y="194"/>
                  </a:lnTo>
                  <a:lnTo>
                    <a:pt x="444" y="216"/>
                  </a:lnTo>
                  <a:lnTo>
                    <a:pt x="444" y="216"/>
                  </a:lnTo>
                  <a:lnTo>
                    <a:pt x="444" y="238"/>
                  </a:lnTo>
                  <a:lnTo>
                    <a:pt x="440" y="260"/>
                  </a:lnTo>
                  <a:lnTo>
                    <a:pt x="434" y="280"/>
                  </a:lnTo>
                  <a:lnTo>
                    <a:pt x="428" y="300"/>
                  </a:lnTo>
                  <a:lnTo>
                    <a:pt x="418" y="318"/>
                  </a:lnTo>
                  <a:lnTo>
                    <a:pt x="406" y="336"/>
                  </a:lnTo>
                  <a:lnTo>
                    <a:pt x="394" y="354"/>
                  </a:lnTo>
                  <a:lnTo>
                    <a:pt x="380" y="368"/>
                  </a:lnTo>
                  <a:lnTo>
                    <a:pt x="364" y="382"/>
                  </a:lnTo>
                  <a:lnTo>
                    <a:pt x="346" y="394"/>
                  </a:lnTo>
                  <a:lnTo>
                    <a:pt x="328" y="406"/>
                  </a:lnTo>
                  <a:lnTo>
                    <a:pt x="308" y="414"/>
                  </a:lnTo>
                  <a:lnTo>
                    <a:pt x="288" y="422"/>
                  </a:lnTo>
                  <a:lnTo>
                    <a:pt x="268" y="428"/>
                  </a:lnTo>
                  <a:lnTo>
                    <a:pt x="246" y="430"/>
                  </a:lnTo>
                  <a:lnTo>
                    <a:pt x="222" y="432"/>
                  </a:lnTo>
                  <a:lnTo>
                    <a:pt x="222" y="432"/>
                  </a:lnTo>
                  <a:lnTo>
                    <a:pt x="200" y="430"/>
                  </a:lnTo>
                  <a:lnTo>
                    <a:pt x="178" y="428"/>
                  </a:lnTo>
                  <a:lnTo>
                    <a:pt x="156" y="422"/>
                  </a:lnTo>
                  <a:lnTo>
                    <a:pt x="136" y="414"/>
                  </a:lnTo>
                  <a:lnTo>
                    <a:pt x="116" y="406"/>
                  </a:lnTo>
                  <a:lnTo>
                    <a:pt x="98" y="394"/>
                  </a:lnTo>
                  <a:lnTo>
                    <a:pt x="80" y="382"/>
                  </a:lnTo>
                  <a:lnTo>
                    <a:pt x="66" y="368"/>
                  </a:lnTo>
                  <a:lnTo>
                    <a:pt x="50" y="354"/>
                  </a:lnTo>
                  <a:lnTo>
                    <a:pt x="38" y="336"/>
                  </a:lnTo>
                  <a:lnTo>
                    <a:pt x="26" y="318"/>
                  </a:lnTo>
                  <a:lnTo>
                    <a:pt x="18" y="300"/>
                  </a:lnTo>
                  <a:lnTo>
                    <a:pt x="10" y="280"/>
                  </a:lnTo>
                  <a:lnTo>
                    <a:pt x="4" y="260"/>
                  </a:lnTo>
                  <a:lnTo>
                    <a:pt x="0" y="238"/>
                  </a:lnTo>
                  <a:lnTo>
                    <a:pt x="0" y="216"/>
                  </a:lnTo>
                  <a:lnTo>
                    <a:pt x="0" y="216"/>
                  </a:lnTo>
                  <a:lnTo>
                    <a:pt x="0" y="194"/>
                  </a:lnTo>
                  <a:lnTo>
                    <a:pt x="4" y="172"/>
                  </a:lnTo>
                  <a:lnTo>
                    <a:pt x="10" y="152"/>
                  </a:lnTo>
                  <a:lnTo>
                    <a:pt x="18" y="132"/>
                  </a:lnTo>
                  <a:lnTo>
                    <a:pt x="26" y="114"/>
                  </a:lnTo>
                  <a:lnTo>
                    <a:pt x="38" y="96"/>
                  </a:lnTo>
                  <a:lnTo>
                    <a:pt x="50" y="78"/>
                  </a:lnTo>
                  <a:lnTo>
                    <a:pt x="66" y="64"/>
                  </a:lnTo>
                  <a:lnTo>
                    <a:pt x="80" y="50"/>
                  </a:lnTo>
                  <a:lnTo>
                    <a:pt x="98" y="38"/>
                  </a:lnTo>
                  <a:lnTo>
                    <a:pt x="116" y="26"/>
                  </a:lnTo>
                  <a:lnTo>
                    <a:pt x="136" y="18"/>
                  </a:lnTo>
                  <a:lnTo>
                    <a:pt x="156" y="10"/>
                  </a:lnTo>
                  <a:lnTo>
                    <a:pt x="178" y="4"/>
                  </a:lnTo>
                  <a:lnTo>
                    <a:pt x="200" y="2"/>
                  </a:lnTo>
                  <a:lnTo>
                    <a:pt x="222" y="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FCD4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35"/>
            <p:cNvSpPr>
              <a:spLocks/>
            </p:cNvSpPr>
            <p:nvPr/>
          </p:nvSpPr>
          <p:spPr bwMode="auto">
            <a:xfrm>
              <a:off x="3675063" y="5551488"/>
              <a:ext cx="682625" cy="657225"/>
            </a:xfrm>
            <a:custGeom>
              <a:avLst/>
              <a:gdLst>
                <a:gd name="T0" fmla="*/ 214 w 430"/>
                <a:gd name="T1" fmla="*/ 0 h 414"/>
                <a:gd name="T2" fmla="*/ 258 w 430"/>
                <a:gd name="T3" fmla="*/ 4 h 414"/>
                <a:gd name="T4" fmla="*/ 298 w 430"/>
                <a:gd name="T5" fmla="*/ 16 h 414"/>
                <a:gd name="T6" fmla="*/ 334 w 430"/>
                <a:gd name="T7" fmla="*/ 36 h 414"/>
                <a:gd name="T8" fmla="*/ 366 w 430"/>
                <a:gd name="T9" fmla="*/ 60 h 414"/>
                <a:gd name="T10" fmla="*/ 394 w 430"/>
                <a:gd name="T11" fmla="*/ 92 h 414"/>
                <a:gd name="T12" fmla="*/ 412 w 430"/>
                <a:gd name="T13" fmla="*/ 126 h 414"/>
                <a:gd name="T14" fmla="*/ 426 w 430"/>
                <a:gd name="T15" fmla="*/ 166 h 414"/>
                <a:gd name="T16" fmla="*/ 430 w 430"/>
                <a:gd name="T17" fmla="*/ 208 h 414"/>
                <a:gd name="T18" fmla="*/ 428 w 430"/>
                <a:gd name="T19" fmla="*/ 228 h 414"/>
                <a:gd name="T20" fmla="*/ 420 w 430"/>
                <a:gd name="T21" fmla="*/ 268 h 414"/>
                <a:gd name="T22" fmla="*/ 404 w 430"/>
                <a:gd name="T23" fmla="*/ 306 h 414"/>
                <a:gd name="T24" fmla="*/ 380 w 430"/>
                <a:gd name="T25" fmla="*/ 340 h 414"/>
                <a:gd name="T26" fmla="*/ 352 w 430"/>
                <a:gd name="T27" fmla="*/ 368 h 414"/>
                <a:gd name="T28" fmla="*/ 318 w 430"/>
                <a:gd name="T29" fmla="*/ 390 h 414"/>
                <a:gd name="T30" fmla="*/ 278 w 430"/>
                <a:gd name="T31" fmla="*/ 406 h 414"/>
                <a:gd name="T32" fmla="*/ 236 w 430"/>
                <a:gd name="T33" fmla="*/ 414 h 414"/>
                <a:gd name="T34" fmla="*/ 214 w 430"/>
                <a:gd name="T35" fmla="*/ 414 h 414"/>
                <a:gd name="T36" fmla="*/ 172 w 430"/>
                <a:gd name="T37" fmla="*/ 410 h 414"/>
                <a:gd name="T38" fmla="*/ 132 w 430"/>
                <a:gd name="T39" fmla="*/ 398 h 414"/>
                <a:gd name="T40" fmla="*/ 94 w 430"/>
                <a:gd name="T41" fmla="*/ 380 h 414"/>
                <a:gd name="T42" fmla="*/ 62 w 430"/>
                <a:gd name="T43" fmla="*/ 354 h 414"/>
                <a:gd name="T44" fmla="*/ 36 w 430"/>
                <a:gd name="T45" fmla="*/ 324 h 414"/>
                <a:gd name="T46" fmla="*/ 16 w 430"/>
                <a:gd name="T47" fmla="*/ 288 h 414"/>
                <a:gd name="T48" fmla="*/ 4 w 430"/>
                <a:gd name="T49" fmla="*/ 250 h 414"/>
                <a:gd name="T50" fmla="*/ 0 w 430"/>
                <a:gd name="T51" fmla="*/ 208 h 414"/>
                <a:gd name="T52" fmla="*/ 0 w 430"/>
                <a:gd name="T53" fmla="*/ 186 h 414"/>
                <a:gd name="T54" fmla="*/ 10 w 430"/>
                <a:gd name="T55" fmla="*/ 146 h 414"/>
                <a:gd name="T56" fmla="*/ 26 w 430"/>
                <a:gd name="T57" fmla="*/ 108 h 414"/>
                <a:gd name="T58" fmla="*/ 48 w 430"/>
                <a:gd name="T59" fmla="*/ 76 h 414"/>
                <a:gd name="T60" fmla="*/ 78 w 430"/>
                <a:gd name="T61" fmla="*/ 48 h 414"/>
                <a:gd name="T62" fmla="*/ 112 w 430"/>
                <a:gd name="T63" fmla="*/ 24 h 414"/>
                <a:gd name="T64" fmla="*/ 150 w 430"/>
                <a:gd name="T65" fmla="*/ 10 h 414"/>
                <a:gd name="T66" fmla="*/ 192 w 430"/>
                <a:gd name="T67" fmla="*/ 0 h 414"/>
                <a:gd name="T68" fmla="*/ 214 w 430"/>
                <a:gd name="T69" fmla="*/ 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30" h="414">
                  <a:moveTo>
                    <a:pt x="214" y="0"/>
                  </a:moveTo>
                  <a:lnTo>
                    <a:pt x="214" y="0"/>
                  </a:lnTo>
                  <a:lnTo>
                    <a:pt x="236" y="0"/>
                  </a:lnTo>
                  <a:lnTo>
                    <a:pt x="258" y="4"/>
                  </a:lnTo>
                  <a:lnTo>
                    <a:pt x="278" y="10"/>
                  </a:lnTo>
                  <a:lnTo>
                    <a:pt x="298" y="16"/>
                  </a:lnTo>
                  <a:lnTo>
                    <a:pt x="318" y="24"/>
                  </a:lnTo>
                  <a:lnTo>
                    <a:pt x="334" y="36"/>
                  </a:lnTo>
                  <a:lnTo>
                    <a:pt x="352" y="48"/>
                  </a:lnTo>
                  <a:lnTo>
                    <a:pt x="366" y="60"/>
                  </a:lnTo>
                  <a:lnTo>
                    <a:pt x="380" y="76"/>
                  </a:lnTo>
                  <a:lnTo>
                    <a:pt x="394" y="92"/>
                  </a:lnTo>
                  <a:lnTo>
                    <a:pt x="404" y="108"/>
                  </a:lnTo>
                  <a:lnTo>
                    <a:pt x="412" y="126"/>
                  </a:lnTo>
                  <a:lnTo>
                    <a:pt x="420" y="146"/>
                  </a:lnTo>
                  <a:lnTo>
                    <a:pt x="426" y="166"/>
                  </a:lnTo>
                  <a:lnTo>
                    <a:pt x="428" y="186"/>
                  </a:lnTo>
                  <a:lnTo>
                    <a:pt x="430" y="208"/>
                  </a:lnTo>
                  <a:lnTo>
                    <a:pt x="430" y="208"/>
                  </a:lnTo>
                  <a:lnTo>
                    <a:pt x="428" y="228"/>
                  </a:lnTo>
                  <a:lnTo>
                    <a:pt x="426" y="250"/>
                  </a:lnTo>
                  <a:lnTo>
                    <a:pt x="420" y="268"/>
                  </a:lnTo>
                  <a:lnTo>
                    <a:pt x="412" y="288"/>
                  </a:lnTo>
                  <a:lnTo>
                    <a:pt x="404" y="306"/>
                  </a:lnTo>
                  <a:lnTo>
                    <a:pt x="394" y="324"/>
                  </a:lnTo>
                  <a:lnTo>
                    <a:pt x="380" y="340"/>
                  </a:lnTo>
                  <a:lnTo>
                    <a:pt x="366" y="354"/>
                  </a:lnTo>
                  <a:lnTo>
                    <a:pt x="352" y="368"/>
                  </a:lnTo>
                  <a:lnTo>
                    <a:pt x="334" y="380"/>
                  </a:lnTo>
                  <a:lnTo>
                    <a:pt x="318" y="390"/>
                  </a:lnTo>
                  <a:lnTo>
                    <a:pt x="298" y="398"/>
                  </a:lnTo>
                  <a:lnTo>
                    <a:pt x="278" y="406"/>
                  </a:lnTo>
                  <a:lnTo>
                    <a:pt x="258" y="410"/>
                  </a:lnTo>
                  <a:lnTo>
                    <a:pt x="236" y="414"/>
                  </a:lnTo>
                  <a:lnTo>
                    <a:pt x="214" y="414"/>
                  </a:lnTo>
                  <a:lnTo>
                    <a:pt x="214" y="414"/>
                  </a:lnTo>
                  <a:lnTo>
                    <a:pt x="192" y="414"/>
                  </a:lnTo>
                  <a:lnTo>
                    <a:pt x="172" y="410"/>
                  </a:lnTo>
                  <a:lnTo>
                    <a:pt x="150" y="406"/>
                  </a:lnTo>
                  <a:lnTo>
                    <a:pt x="132" y="398"/>
                  </a:lnTo>
                  <a:lnTo>
                    <a:pt x="112" y="390"/>
                  </a:lnTo>
                  <a:lnTo>
                    <a:pt x="94" y="380"/>
                  </a:lnTo>
                  <a:lnTo>
                    <a:pt x="78" y="368"/>
                  </a:lnTo>
                  <a:lnTo>
                    <a:pt x="62" y="354"/>
                  </a:lnTo>
                  <a:lnTo>
                    <a:pt x="48" y="340"/>
                  </a:lnTo>
                  <a:lnTo>
                    <a:pt x="36" y="324"/>
                  </a:lnTo>
                  <a:lnTo>
                    <a:pt x="26" y="306"/>
                  </a:lnTo>
                  <a:lnTo>
                    <a:pt x="16" y="288"/>
                  </a:lnTo>
                  <a:lnTo>
                    <a:pt x="10" y="268"/>
                  </a:lnTo>
                  <a:lnTo>
                    <a:pt x="4" y="250"/>
                  </a:lnTo>
                  <a:lnTo>
                    <a:pt x="0" y="228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186"/>
                  </a:lnTo>
                  <a:lnTo>
                    <a:pt x="4" y="166"/>
                  </a:lnTo>
                  <a:lnTo>
                    <a:pt x="10" y="146"/>
                  </a:lnTo>
                  <a:lnTo>
                    <a:pt x="16" y="126"/>
                  </a:lnTo>
                  <a:lnTo>
                    <a:pt x="26" y="108"/>
                  </a:lnTo>
                  <a:lnTo>
                    <a:pt x="36" y="92"/>
                  </a:lnTo>
                  <a:lnTo>
                    <a:pt x="48" y="76"/>
                  </a:lnTo>
                  <a:lnTo>
                    <a:pt x="62" y="60"/>
                  </a:lnTo>
                  <a:lnTo>
                    <a:pt x="78" y="48"/>
                  </a:lnTo>
                  <a:lnTo>
                    <a:pt x="94" y="36"/>
                  </a:lnTo>
                  <a:lnTo>
                    <a:pt x="112" y="24"/>
                  </a:lnTo>
                  <a:lnTo>
                    <a:pt x="132" y="16"/>
                  </a:lnTo>
                  <a:lnTo>
                    <a:pt x="150" y="10"/>
                  </a:lnTo>
                  <a:lnTo>
                    <a:pt x="172" y="4"/>
                  </a:lnTo>
                  <a:lnTo>
                    <a:pt x="192" y="0"/>
                  </a:lnTo>
                  <a:lnTo>
                    <a:pt x="214" y="0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FCD6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36"/>
            <p:cNvSpPr>
              <a:spLocks/>
            </p:cNvSpPr>
            <p:nvPr/>
          </p:nvSpPr>
          <p:spPr bwMode="auto">
            <a:xfrm>
              <a:off x="3687763" y="5564188"/>
              <a:ext cx="660400" cy="631825"/>
            </a:xfrm>
            <a:custGeom>
              <a:avLst/>
              <a:gdLst>
                <a:gd name="T0" fmla="*/ 208 w 416"/>
                <a:gd name="T1" fmla="*/ 0 h 398"/>
                <a:gd name="T2" fmla="*/ 250 w 416"/>
                <a:gd name="T3" fmla="*/ 4 h 398"/>
                <a:gd name="T4" fmla="*/ 288 w 416"/>
                <a:gd name="T5" fmla="*/ 14 h 398"/>
                <a:gd name="T6" fmla="*/ 324 w 416"/>
                <a:gd name="T7" fmla="*/ 34 h 398"/>
                <a:gd name="T8" fmla="*/ 354 w 416"/>
                <a:gd name="T9" fmla="*/ 58 h 398"/>
                <a:gd name="T10" fmla="*/ 380 w 416"/>
                <a:gd name="T11" fmla="*/ 88 h 398"/>
                <a:gd name="T12" fmla="*/ 398 w 416"/>
                <a:gd name="T13" fmla="*/ 120 h 398"/>
                <a:gd name="T14" fmla="*/ 410 w 416"/>
                <a:gd name="T15" fmla="*/ 158 h 398"/>
                <a:gd name="T16" fmla="*/ 416 w 416"/>
                <a:gd name="T17" fmla="*/ 198 h 398"/>
                <a:gd name="T18" fmla="*/ 414 w 416"/>
                <a:gd name="T19" fmla="*/ 218 h 398"/>
                <a:gd name="T20" fmla="*/ 406 w 416"/>
                <a:gd name="T21" fmla="*/ 258 h 398"/>
                <a:gd name="T22" fmla="*/ 390 w 416"/>
                <a:gd name="T23" fmla="*/ 294 h 398"/>
                <a:gd name="T24" fmla="*/ 368 w 416"/>
                <a:gd name="T25" fmla="*/ 326 h 398"/>
                <a:gd name="T26" fmla="*/ 340 w 416"/>
                <a:gd name="T27" fmla="*/ 352 h 398"/>
                <a:gd name="T28" fmla="*/ 306 w 416"/>
                <a:gd name="T29" fmla="*/ 374 h 398"/>
                <a:gd name="T30" fmla="*/ 268 w 416"/>
                <a:gd name="T31" fmla="*/ 390 h 398"/>
                <a:gd name="T32" fmla="*/ 228 w 416"/>
                <a:gd name="T33" fmla="*/ 398 h 398"/>
                <a:gd name="T34" fmla="*/ 208 w 416"/>
                <a:gd name="T35" fmla="*/ 398 h 398"/>
                <a:gd name="T36" fmla="*/ 166 w 416"/>
                <a:gd name="T37" fmla="*/ 394 h 398"/>
                <a:gd name="T38" fmla="*/ 126 w 416"/>
                <a:gd name="T39" fmla="*/ 382 h 398"/>
                <a:gd name="T40" fmla="*/ 92 w 416"/>
                <a:gd name="T41" fmla="*/ 364 h 398"/>
                <a:gd name="T42" fmla="*/ 60 w 416"/>
                <a:gd name="T43" fmla="*/ 340 h 398"/>
                <a:gd name="T44" fmla="*/ 34 w 416"/>
                <a:gd name="T45" fmla="*/ 310 h 398"/>
                <a:gd name="T46" fmla="*/ 16 w 416"/>
                <a:gd name="T47" fmla="*/ 276 h 398"/>
                <a:gd name="T48" fmla="*/ 4 w 416"/>
                <a:gd name="T49" fmla="*/ 238 h 398"/>
                <a:gd name="T50" fmla="*/ 0 w 416"/>
                <a:gd name="T51" fmla="*/ 198 h 398"/>
                <a:gd name="T52" fmla="*/ 0 w 416"/>
                <a:gd name="T53" fmla="*/ 178 h 398"/>
                <a:gd name="T54" fmla="*/ 8 w 416"/>
                <a:gd name="T55" fmla="*/ 140 h 398"/>
                <a:gd name="T56" fmla="*/ 24 w 416"/>
                <a:gd name="T57" fmla="*/ 104 h 398"/>
                <a:gd name="T58" fmla="*/ 46 w 416"/>
                <a:gd name="T59" fmla="*/ 72 h 398"/>
                <a:gd name="T60" fmla="*/ 76 w 416"/>
                <a:gd name="T61" fmla="*/ 44 h 398"/>
                <a:gd name="T62" fmla="*/ 108 w 416"/>
                <a:gd name="T63" fmla="*/ 24 h 398"/>
                <a:gd name="T64" fmla="*/ 146 w 416"/>
                <a:gd name="T65" fmla="*/ 8 h 398"/>
                <a:gd name="T66" fmla="*/ 186 w 416"/>
                <a:gd name="T67" fmla="*/ 0 h 398"/>
                <a:gd name="T68" fmla="*/ 208 w 416"/>
                <a:gd name="T69" fmla="*/ 0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16" h="398">
                  <a:moveTo>
                    <a:pt x="208" y="0"/>
                  </a:moveTo>
                  <a:lnTo>
                    <a:pt x="208" y="0"/>
                  </a:lnTo>
                  <a:lnTo>
                    <a:pt x="228" y="0"/>
                  </a:lnTo>
                  <a:lnTo>
                    <a:pt x="250" y="4"/>
                  </a:lnTo>
                  <a:lnTo>
                    <a:pt x="268" y="8"/>
                  </a:lnTo>
                  <a:lnTo>
                    <a:pt x="288" y="14"/>
                  </a:lnTo>
                  <a:lnTo>
                    <a:pt x="306" y="24"/>
                  </a:lnTo>
                  <a:lnTo>
                    <a:pt x="324" y="34"/>
                  </a:lnTo>
                  <a:lnTo>
                    <a:pt x="340" y="44"/>
                  </a:lnTo>
                  <a:lnTo>
                    <a:pt x="354" y="58"/>
                  </a:lnTo>
                  <a:lnTo>
                    <a:pt x="368" y="72"/>
                  </a:lnTo>
                  <a:lnTo>
                    <a:pt x="380" y="88"/>
                  </a:lnTo>
                  <a:lnTo>
                    <a:pt x="390" y="104"/>
                  </a:lnTo>
                  <a:lnTo>
                    <a:pt x="398" y="120"/>
                  </a:lnTo>
                  <a:lnTo>
                    <a:pt x="406" y="140"/>
                  </a:lnTo>
                  <a:lnTo>
                    <a:pt x="410" y="158"/>
                  </a:lnTo>
                  <a:lnTo>
                    <a:pt x="414" y="178"/>
                  </a:lnTo>
                  <a:lnTo>
                    <a:pt x="416" y="198"/>
                  </a:lnTo>
                  <a:lnTo>
                    <a:pt x="416" y="198"/>
                  </a:lnTo>
                  <a:lnTo>
                    <a:pt x="414" y="218"/>
                  </a:lnTo>
                  <a:lnTo>
                    <a:pt x="410" y="238"/>
                  </a:lnTo>
                  <a:lnTo>
                    <a:pt x="406" y="258"/>
                  </a:lnTo>
                  <a:lnTo>
                    <a:pt x="398" y="276"/>
                  </a:lnTo>
                  <a:lnTo>
                    <a:pt x="390" y="294"/>
                  </a:lnTo>
                  <a:lnTo>
                    <a:pt x="380" y="310"/>
                  </a:lnTo>
                  <a:lnTo>
                    <a:pt x="368" y="326"/>
                  </a:lnTo>
                  <a:lnTo>
                    <a:pt x="354" y="340"/>
                  </a:lnTo>
                  <a:lnTo>
                    <a:pt x="340" y="352"/>
                  </a:lnTo>
                  <a:lnTo>
                    <a:pt x="324" y="364"/>
                  </a:lnTo>
                  <a:lnTo>
                    <a:pt x="306" y="374"/>
                  </a:lnTo>
                  <a:lnTo>
                    <a:pt x="288" y="382"/>
                  </a:lnTo>
                  <a:lnTo>
                    <a:pt x="268" y="390"/>
                  </a:lnTo>
                  <a:lnTo>
                    <a:pt x="250" y="394"/>
                  </a:lnTo>
                  <a:lnTo>
                    <a:pt x="228" y="398"/>
                  </a:lnTo>
                  <a:lnTo>
                    <a:pt x="208" y="398"/>
                  </a:lnTo>
                  <a:lnTo>
                    <a:pt x="208" y="398"/>
                  </a:lnTo>
                  <a:lnTo>
                    <a:pt x="186" y="398"/>
                  </a:lnTo>
                  <a:lnTo>
                    <a:pt x="166" y="394"/>
                  </a:lnTo>
                  <a:lnTo>
                    <a:pt x="146" y="390"/>
                  </a:lnTo>
                  <a:lnTo>
                    <a:pt x="126" y="382"/>
                  </a:lnTo>
                  <a:lnTo>
                    <a:pt x="108" y="374"/>
                  </a:lnTo>
                  <a:lnTo>
                    <a:pt x="92" y="364"/>
                  </a:lnTo>
                  <a:lnTo>
                    <a:pt x="76" y="352"/>
                  </a:lnTo>
                  <a:lnTo>
                    <a:pt x="60" y="340"/>
                  </a:lnTo>
                  <a:lnTo>
                    <a:pt x="46" y="326"/>
                  </a:lnTo>
                  <a:lnTo>
                    <a:pt x="34" y="310"/>
                  </a:lnTo>
                  <a:lnTo>
                    <a:pt x="24" y="294"/>
                  </a:lnTo>
                  <a:lnTo>
                    <a:pt x="16" y="276"/>
                  </a:lnTo>
                  <a:lnTo>
                    <a:pt x="8" y="258"/>
                  </a:lnTo>
                  <a:lnTo>
                    <a:pt x="4" y="238"/>
                  </a:lnTo>
                  <a:lnTo>
                    <a:pt x="0" y="218"/>
                  </a:lnTo>
                  <a:lnTo>
                    <a:pt x="0" y="198"/>
                  </a:lnTo>
                  <a:lnTo>
                    <a:pt x="0" y="198"/>
                  </a:lnTo>
                  <a:lnTo>
                    <a:pt x="0" y="178"/>
                  </a:lnTo>
                  <a:lnTo>
                    <a:pt x="4" y="158"/>
                  </a:lnTo>
                  <a:lnTo>
                    <a:pt x="8" y="140"/>
                  </a:lnTo>
                  <a:lnTo>
                    <a:pt x="16" y="120"/>
                  </a:lnTo>
                  <a:lnTo>
                    <a:pt x="24" y="104"/>
                  </a:lnTo>
                  <a:lnTo>
                    <a:pt x="34" y="88"/>
                  </a:lnTo>
                  <a:lnTo>
                    <a:pt x="46" y="72"/>
                  </a:lnTo>
                  <a:lnTo>
                    <a:pt x="60" y="58"/>
                  </a:lnTo>
                  <a:lnTo>
                    <a:pt x="76" y="44"/>
                  </a:lnTo>
                  <a:lnTo>
                    <a:pt x="92" y="34"/>
                  </a:lnTo>
                  <a:lnTo>
                    <a:pt x="108" y="24"/>
                  </a:lnTo>
                  <a:lnTo>
                    <a:pt x="126" y="14"/>
                  </a:lnTo>
                  <a:lnTo>
                    <a:pt x="146" y="8"/>
                  </a:lnTo>
                  <a:lnTo>
                    <a:pt x="166" y="4"/>
                  </a:lnTo>
                  <a:lnTo>
                    <a:pt x="186" y="0"/>
                  </a:lnTo>
                  <a:lnTo>
                    <a:pt x="208" y="0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FDDA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37"/>
            <p:cNvSpPr>
              <a:spLocks/>
            </p:cNvSpPr>
            <p:nvPr/>
          </p:nvSpPr>
          <p:spPr bwMode="auto">
            <a:xfrm>
              <a:off x="3700463" y="5573713"/>
              <a:ext cx="635000" cy="609600"/>
            </a:xfrm>
            <a:custGeom>
              <a:avLst/>
              <a:gdLst>
                <a:gd name="T0" fmla="*/ 200 w 400"/>
                <a:gd name="T1" fmla="*/ 0 h 384"/>
                <a:gd name="T2" fmla="*/ 240 w 400"/>
                <a:gd name="T3" fmla="*/ 4 h 384"/>
                <a:gd name="T4" fmla="*/ 278 w 400"/>
                <a:gd name="T5" fmla="*/ 16 h 384"/>
                <a:gd name="T6" fmla="*/ 312 w 400"/>
                <a:gd name="T7" fmla="*/ 34 h 384"/>
                <a:gd name="T8" fmla="*/ 342 w 400"/>
                <a:gd name="T9" fmla="*/ 56 h 384"/>
                <a:gd name="T10" fmla="*/ 366 w 400"/>
                <a:gd name="T11" fmla="*/ 84 h 384"/>
                <a:gd name="T12" fmla="*/ 384 w 400"/>
                <a:gd name="T13" fmla="*/ 118 h 384"/>
                <a:gd name="T14" fmla="*/ 396 w 400"/>
                <a:gd name="T15" fmla="*/ 154 h 384"/>
                <a:gd name="T16" fmla="*/ 400 w 400"/>
                <a:gd name="T17" fmla="*/ 192 h 384"/>
                <a:gd name="T18" fmla="*/ 400 w 400"/>
                <a:gd name="T19" fmla="*/ 212 h 384"/>
                <a:gd name="T20" fmla="*/ 392 w 400"/>
                <a:gd name="T21" fmla="*/ 248 h 384"/>
                <a:gd name="T22" fmla="*/ 376 w 400"/>
                <a:gd name="T23" fmla="*/ 282 h 384"/>
                <a:gd name="T24" fmla="*/ 354 w 400"/>
                <a:gd name="T25" fmla="*/ 314 h 384"/>
                <a:gd name="T26" fmla="*/ 328 w 400"/>
                <a:gd name="T27" fmla="*/ 340 h 384"/>
                <a:gd name="T28" fmla="*/ 296 w 400"/>
                <a:gd name="T29" fmla="*/ 360 h 384"/>
                <a:gd name="T30" fmla="*/ 260 w 400"/>
                <a:gd name="T31" fmla="*/ 374 h 384"/>
                <a:gd name="T32" fmla="*/ 220 w 400"/>
                <a:gd name="T33" fmla="*/ 382 h 384"/>
                <a:gd name="T34" fmla="*/ 200 w 400"/>
                <a:gd name="T35" fmla="*/ 384 h 384"/>
                <a:gd name="T36" fmla="*/ 160 w 400"/>
                <a:gd name="T37" fmla="*/ 380 h 384"/>
                <a:gd name="T38" fmla="*/ 122 w 400"/>
                <a:gd name="T39" fmla="*/ 368 h 384"/>
                <a:gd name="T40" fmla="*/ 88 w 400"/>
                <a:gd name="T41" fmla="*/ 350 h 384"/>
                <a:gd name="T42" fmla="*/ 58 w 400"/>
                <a:gd name="T43" fmla="*/ 326 h 384"/>
                <a:gd name="T44" fmla="*/ 34 w 400"/>
                <a:gd name="T45" fmla="*/ 298 h 384"/>
                <a:gd name="T46" fmla="*/ 14 w 400"/>
                <a:gd name="T47" fmla="*/ 266 h 384"/>
                <a:gd name="T48" fmla="*/ 4 w 400"/>
                <a:gd name="T49" fmla="*/ 230 h 384"/>
                <a:gd name="T50" fmla="*/ 0 w 400"/>
                <a:gd name="T51" fmla="*/ 192 h 384"/>
                <a:gd name="T52" fmla="*/ 0 w 400"/>
                <a:gd name="T53" fmla="*/ 172 h 384"/>
                <a:gd name="T54" fmla="*/ 8 w 400"/>
                <a:gd name="T55" fmla="*/ 134 h 384"/>
                <a:gd name="T56" fmla="*/ 24 w 400"/>
                <a:gd name="T57" fmla="*/ 100 h 384"/>
                <a:gd name="T58" fmla="*/ 46 w 400"/>
                <a:gd name="T59" fmla="*/ 70 h 384"/>
                <a:gd name="T60" fmla="*/ 72 w 400"/>
                <a:gd name="T61" fmla="*/ 44 h 384"/>
                <a:gd name="T62" fmla="*/ 104 w 400"/>
                <a:gd name="T63" fmla="*/ 24 h 384"/>
                <a:gd name="T64" fmla="*/ 140 w 400"/>
                <a:gd name="T65" fmla="*/ 8 h 384"/>
                <a:gd name="T66" fmla="*/ 180 w 400"/>
                <a:gd name="T67" fmla="*/ 2 h 384"/>
                <a:gd name="T68" fmla="*/ 200 w 400"/>
                <a:gd name="T69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0" h="384">
                  <a:moveTo>
                    <a:pt x="200" y="0"/>
                  </a:moveTo>
                  <a:lnTo>
                    <a:pt x="200" y="0"/>
                  </a:lnTo>
                  <a:lnTo>
                    <a:pt x="220" y="2"/>
                  </a:lnTo>
                  <a:lnTo>
                    <a:pt x="240" y="4"/>
                  </a:lnTo>
                  <a:lnTo>
                    <a:pt x="260" y="8"/>
                  </a:lnTo>
                  <a:lnTo>
                    <a:pt x="278" y="16"/>
                  </a:lnTo>
                  <a:lnTo>
                    <a:pt x="296" y="24"/>
                  </a:lnTo>
                  <a:lnTo>
                    <a:pt x="312" y="34"/>
                  </a:lnTo>
                  <a:lnTo>
                    <a:pt x="328" y="44"/>
                  </a:lnTo>
                  <a:lnTo>
                    <a:pt x="342" y="56"/>
                  </a:lnTo>
                  <a:lnTo>
                    <a:pt x="354" y="70"/>
                  </a:lnTo>
                  <a:lnTo>
                    <a:pt x="366" y="84"/>
                  </a:lnTo>
                  <a:lnTo>
                    <a:pt x="376" y="100"/>
                  </a:lnTo>
                  <a:lnTo>
                    <a:pt x="384" y="118"/>
                  </a:lnTo>
                  <a:lnTo>
                    <a:pt x="392" y="134"/>
                  </a:lnTo>
                  <a:lnTo>
                    <a:pt x="396" y="154"/>
                  </a:lnTo>
                  <a:lnTo>
                    <a:pt x="400" y="172"/>
                  </a:lnTo>
                  <a:lnTo>
                    <a:pt x="400" y="192"/>
                  </a:lnTo>
                  <a:lnTo>
                    <a:pt x="400" y="192"/>
                  </a:lnTo>
                  <a:lnTo>
                    <a:pt x="400" y="212"/>
                  </a:lnTo>
                  <a:lnTo>
                    <a:pt x="396" y="230"/>
                  </a:lnTo>
                  <a:lnTo>
                    <a:pt x="392" y="248"/>
                  </a:lnTo>
                  <a:lnTo>
                    <a:pt x="384" y="266"/>
                  </a:lnTo>
                  <a:lnTo>
                    <a:pt x="376" y="282"/>
                  </a:lnTo>
                  <a:lnTo>
                    <a:pt x="366" y="298"/>
                  </a:lnTo>
                  <a:lnTo>
                    <a:pt x="354" y="314"/>
                  </a:lnTo>
                  <a:lnTo>
                    <a:pt x="342" y="326"/>
                  </a:lnTo>
                  <a:lnTo>
                    <a:pt x="328" y="340"/>
                  </a:lnTo>
                  <a:lnTo>
                    <a:pt x="312" y="350"/>
                  </a:lnTo>
                  <a:lnTo>
                    <a:pt x="296" y="360"/>
                  </a:lnTo>
                  <a:lnTo>
                    <a:pt x="278" y="368"/>
                  </a:lnTo>
                  <a:lnTo>
                    <a:pt x="260" y="374"/>
                  </a:lnTo>
                  <a:lnTo>
                    <a:pt x="240" y="380"/>
                  </a:lnTo>
                  <a:lnTo>
                    <a:pt x="220" y="382"/>
                  </a:lnTo>
                  <a:lnTo>
                    <a:pt x="200" y="384"/>
                  </a:lnTo>
                  <a:lnTo>
                    <a:pt x="200" y="384"/>
                  </a:lnTo>
                  <a:lnTo>
                    <a:pt x="180" y="382"/>
                  </a:lnTo>
                  <a:lnTo>
                    <a:pt x="160" y="380"/>
                  </a:lnTo>
                  <a:lnTo>
                    <a:pt x="140" y="374"/>
                  </a:lnTo>
                  <a:lnTo>
                    <a:pt x="122" y="368"/>
                  </a:lnTo>
                  <a:lnTo>
                    <a:pt x="104" y="360"/>
                  </a:lnTo>
                  <a:lnTo>
                    <a:pt x="88" y="350"/>
                  </a:lnTo>
                  <a:lnTo>
                    <a:pt x="72" y="340"/>
                  </a:lnTo>
                  <a:lnTo>
                    <a:pt x="58" y="326"/>
                  </a:lnTo>
                  <a:lnTo>
                    <a:pt x="46" y="314"/>
                  </a:lnTo>
                  <a:lnTo>
                    <a:pt x="34" y="298"/>
                  </a:lnTo>
                  <a:lnTo>
                    <a:pt x="24" y="282"/>
                  </a:lnTo>
                  <a:lnTo>
                    <a:pt x="14" y="266"/>
                  </a:lnTo>
                  <a:lnTo>
                    <a:pt x="8" y="248"/>
                  </a:lnTo>
                  <a:lnTo>
                    <a:pt x="4" y="230"/>
                  </a:lnTo>
                  <a:lnTo>
                    <a:pt x="0" y="212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172"/>
                  </a:lnTo>
                  <a:lnTo>
                    <a:pt x="4" y="154"/>
                  </a:lnTo>
                  <a:lnTo>
                    <a:pt x="8" y="134"/>
                  </a:lnTo>
                  <a:lnTo>
                    <a:pt x="14" y="118"/>
                  </a:lnTo>
                  <a:lnTo>
                    <a:pt x="24" y="100"/>
                  </a:lnTo>
                  <a:lnTo>
                    <a:pt x="34" y="84"/>
                  </a:lnTo>
                  <a:lnTo>
                    <a:pt x="46" y="70"/>
                  </a:lnTo>
                  <a:lnTo>
                    <a:pt x="58" y="56"/>
                  </a:lnTo>
                  <a:lnTo>
                    <a:pt x="72" y="44"/>
                  </a:lnTo>
                  <a:lnTo>
                    <a:pt x="88" y="34"/>
                  </a:lnTo>
                  <a:lnTo>
                    <a:pt x="104" y="24"/>
                  </a:lnTo>
                  <a:lnTo>
                    <a:pt x="122" y="16"/>
                  </a:lnTo>
                  <a:lnTo>
                    <a:pt x="140" y="8"/>
                  </a:lnTo>
                  <a:lnTo>
                    <a:pt x="160" y="4"/>
                  </a:lnTo>
                  <a:lnTo>
                    <a:pt x="180" y="2"/>
                  </a:lnTo>
                  <a:lnTo>
                    <a:pt x="200" y="0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FDDC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38"/>
            <p:cNvSpPr>
              <a:spLocks/>
            </p:cNvSpPr>
            <p:nvPr/>
          </p:nvSpPr>
          <p:spPr bwMode="auto">
            <a:xfrm>
              <a:off x="3709988" y="5586413"/>
              <a:ext cx="615950" cy="581025"/>
            </a:xfrm>
            <a:custGeom>
              <a:avLst/>
              <a:gdLst>
                <a:gd name="T0" fmla="*/ 194 w 388"/>
                <a:gd name="T1" fmla="*/ 0 h 366"/>
                <a:gd name="T2" fmla="*/ 232 w 388"/>
                <a:gd name="T3" fmla="*/ 4 h 366"/>
                <a:gd name="T4" fmla="*/ 270 w 388"/>
                <a:gd name="T5" fmla="*/ 14 h 366"/>
                <a:gd name="T6" fmla="*/ 302 w 388"/>
                <a:gd name="T7" fmla="*/ 32 h 366"/>
                <a:gd name="T8" fmla="*/ 330 w 388"/>
                <a:gd name="T9" fmla="*/ 54 h 366"/>
                <a:gd name="T10" fmla="*/ 354 w 388"/>
                <a:gd name="T11" fmla="*/ 80 h 366"/>
                <a:gd name="T12" fmla="*/ 372 w 388"/>
                <a:gd name="T13" fmla="*/ 112 h 366"/>
                <a:gd name="T14" fmla="*/ 384 w 388"/>
                <a:gd name="T15" fmla="*/ 146 h 366"/>
                <a:gd name="T16" fmla="*/ 388 w 388"/>
                <a:gd name="T17" fmla="*/ 182 h 366"/>
                <a:gd name="T18" fmla="*/ 386 w 388"/>
                <a:gd name="T19" fmla="*/ 202 h 366"/>
                <a:gd name="T20" fmla="*/ 378 w 388"/>
                <a:gd name="T21" fmla="*/ 238 h 366"/>
                <a:gd name="T22" fmla="*/ 364 w 388"/>
                <a:gd name="T23" fmla="*/ 270 h 366"/>
                <a:gd name="T24" fmla="*/ 344 w 388"/>
                <a:gd name="T25" fmla="*/ 300 h 366"/>
                <a:gd name="T26" fmla="*/ 316 w 388"/>
                <a:gd name="T27" fmla="*/ 324 h 366"/>
                <a:gd name="T28" fmla="*/ 286 w 388"/>
                <a:gd name="T29" fmla="*/ 344 h 366"/>
                <a:gd name="T30" fmla="*/ 252 w 388"/>
                <a:gd name="T31" fmla="*/ 358 h 366"/>
                <a:gd name="T32" fmla="*/ 214 w 388"/>
                <a:gd name="T33" fmla="*/ 366 h 366"/>
                <a:gd name="T34" fmla="*/ 194 w 388"/>
                <a:gd name="T35" fmla="*/ 366 h 366"/>
                <a:gd name="T36" fmla="*/ 156 w 388"/>
                <a:gd name="T37" fmla="*/ 362 h 366"/>
                <a:gd name="T38" fmla="*/ 120 w 388"/>
                <a:gd name="T39" fmla="*/ 352 h 366"/>
                <a:gd name="T40" fmla="*/ 86 w 388"/>
                <a:gd name="T41" fmla="*/ 334 h 366"/>
                <a:gd name="T42" fmla="*/ 58 w 388"/>
                <a:gd name="T43" fmla="*/ 312 h 366"/>
                <a:gd name="T44" fmla="*/ 34 w 388"/>
                <a:gd name="T45" fmla="*/ 286 h 366"/>
                <a:gd name="T46" fmla="*/ 16 w 388"/>
                <a:gd name="T47" fmla="*/ 254 h 366"/>
                <a:gd name="T48" fmla="*/ 4 w 388"/>
                <a:gd name="T49" fmla="*/ 220 h 366"/>
                <a:gd name="T50" fmla="*/ 0 w 388"/>
                <a:gd name="T51" fmla="*/ 182 h 366"/>
                <a:gd name="T52" fmla="*/ 2 w 388"/>
                <a:gd name="T53" fmla="*/ 164 h 366"/>
                <a:gd name="T54" fmla="*/ 10 w 388"/>
                <a:gd name="T55" fmla="*/ 128 h 366"/>
                <a:gd name="T56" fmla="*/ 24 w 388"/>
                <a:gd name="T57" fmla="*/ 96 h 366"/>
                <a:gd name="T58" fmla="*/ 46 w 388"/>
                <a:gd name="T59" fmla="*/ 66 h 366"/>
                <a:gd name="T60" fmla="*/ 72 w 388"/>
                <a:gd name="T61" fmla="*/ 42 h 366"/>
                <a:gd name="T62" fmla="*/ 102 w 388"/>
                <a:gd name="T63" fmla="*/ 22 h 366"/>
                <a:gd name="T64" fmla="*/ 136 w 388"/>
                <a:gd name="T65" fmla="*/ 8 h 366"/>
                <a:gd name="T66" fmla="*/ 174 w 388"/>
                <a:gd name="T67" fmla="*/ 0 h 366"/>
                <a:gd name="T68" fmla="*/ 194 w 388"/>
                <a:gd name="T69" fmla="*/ 0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8" h="366">
                  <a:moveTo>
                    <a:pt x="194" y="0"/>
                  </a:moveTo>
                  <a:lnTo>
                    <a:pt x="194" y="0"/>
                  </a:lnTo>
                  <a:lnTo>
                    <a:pt x="214" y="0"/>
                  </a:lnTo>
                  <a:lnTo>
                    <a:pt x="232" y="4"/>
                  </a:lnTo>
                  <a:lnTo>
                    <a:pt x="252" y="8"/>
                  </a:lnTo>
                  <a:lnTo>
                    <a:pt x="270" y="14"/>
                  </a:lnTo>
                  <a:lnTo>
                    <a:pt x="286" y="22"/>
                  </a:lnTo>
                  <a:lnTo>
                    <a:pt x="302" y="32"/>
                  </a:lnTo>
                  <a:lnTo>
                    <a:pt x="316" y="42"/>
                  </a:lnTo>
                  <a:lnTo>
                    <a:pt x="330" y="54"/>
                  </a:lnTo>
                  <a:lnTo>
                    <a:pt x="344" y="66"/>
                  </a:lnTo>
                  <a:lnTo>
                    <a:pt x="354" y="80"/>
                  </a:lnTo>
                  <a:lnTo>
                    <a:pt x="364" y="96"/>
                  </a:lnTo>
                  <a:lnTo>
                    <a:pt x="372" y="112"/>
                  </a:lnTo>
                  <a:lnTo>
                    <a:pt x="378" y="128"/>
                  </a:lnTo>
                  <a:lnTo>
                    <a:pt x="384" y="146"/>
                  </a:lnTo>
                  <a:lnTo>
                    <a:pt x="386" y="164"/>
                  </a:lnTo>
                  <a:lnTo>
                    <a:pt x="388" y="182"/>
                  </a:lnTo>
                  <a:lnTo>
                    <a:pt x="388" y="182"/>
                  </a:lnTo>
                  <a:lnTo>
                    <a:pt x="386" y="202"/>
                  </a:lnTo>
                  <a:lnTo>
                    <a:pt x="384" y="220"/>
                  </a:lnTo>
                  <a:lnTo>
                    <a:pt x="378" y="238"/>
                  </a:lnTo>
                  <a:lnTo>
                    <a:pt x="372" y="254"/>
                  </a:lnTo>
                  <a:lnTo>
                    <a:pt x="364" y="270"/>
                  </a:lnTo>
                  <a:lnTo>
                    <a:pt x="354" y="286"/>
                  </a:lnTo>
                  <a:lnTo>
                    <a:pt x="344" y="300"/>
                  </a:lnTo>
                  <a:lnTo>
                    <a:pt x="330" y="312"/>
                  </a:lnTo>
                  <a:lnTo>
                    <a:pt x="316" y="324"/>
                  </a:lnTo>
                  <a:lnTo>
                    <a:pt x="302" y="334"/>
                  </a:lnTo>
                  <a:lnTo>
                    <a:pt x="286" y="344"/>
                  </a:lnTo>
                  <a:lnTo>
                    <a:pt x="270" y="352"/>
                  </a:lnTo>
                  <a:lnTo>
                    <a:pt x="252" y="358"/>
                  </a:lnTo>
                  <a:lnTo>
                    <a:pt x="232" y="362"/>
                  </a:lnTo>
                  <a:lnTo>
                    <a:pt x="214" y="366"/>
                  </a:lnTo>
                  <a:lnTo>
                    <a:pt x="194" y="366"/>
                  </a:lnTo>
                  <a:lnTo>
                    <a:pt x="194" y="366"/>
                  </a:lnTo>
                  <a:lnTo>
                    <a:pt x="174" y="366"/>
                  </a:lnTo>
                  <a:lnTo>
                    <a:pt x="156" y="362"/>
                  </a:lnTo>
                  <a:lnTo>
                    <a:pt x="136" y="358"/>
                  </a:lnTo>
                  <a:lnTo>
                    <a:pt x="120" y="352"/>
                  </a:lnTo>
                  <a:lnTo>
                    <a:pt x="102" y="344"/>
                  </a:lnTo>
                  <a:lnTo>
                    <a:pt x="86" y="334"/>
                  </a:lnTo>
                  <a:lnTo>
                    <a:pt x="72" y="324"/>
                  </a:lnTo>
                  <a:lnTo>
                    <a:pt x="58" y="312"/>
                  </a:lnTo>
                  <a:lnTo>
                    <a:pt x="46" y="300"/>
                  </a:lnTo>
                  <a:lnTo>
                    <a:pt x="34" y="286"/>
                  </a:lnTo>
                  <a:lnTo>
                    <a:pt x="24" y="270"/>
                  </a:lnTo>
                  <a:lnTo>
                    <a:pt x="16" y="254"/>
                  </a:lnTo>
                  <a:lnTo>
                    <a:pt x="10" y="238"/>
                  </a:lnTo>
                  <a:lnTo>
                    <a:pt x="4" y="220"/>
                  </a:lnTo>
                  <a:lnTo>
                    <a:pt x="2" y="202"/>
                  </a:lnTo>
                  <a:lnTo>
                    <a:pt x="0" y="182"/>
                  </a:lnTo>
                  <a:lnTo>
                    <a:pt x="0" y="182"/>
                  </a:lnTo>
                  <a:lnTo>
                    <a:pt x="2" y="164"/>
                  </a:lnTo>
                  <a:lnTo>
                    <a:pt x="4" y="146"/>
                  </a:lnTo>
                  <a:lnTo>
                    <a:pt x="10" y="128"/>
                  </a:lnTo>
                  <a:lnTo>
                    <a:pt x="16" y="112"/>
                  </a:lnTo>
                  <a:lnTo>
                    <a:pt x="24" y="96"/>
                  </a:lnTo>
                  <a:lnTo>
                    <a:pt x="34" y="80"/>
                  </a:lnTo>
                  <a:lnTo>
                    <a:pt x="46" y="66"/>
                  </a:lnTo>
                  <a:lnTo>
                    <a:pt x="58" y="54"/>
                  </a:lnTo>
                  <a:lnTo>
                    <a:pt x="72" y="42"/>
                  </a:lnTo>
                  <a:lnTo>
                    <a:pt x="86" y="32"/>
                  </a:lnTo>
                  <a:lnTo>
                    <a:pt x="102" y="22"/>
                  </a:lnTo>
                  <a:lnTo>
                    <a:pt x="120" y="14"/>
                  </a:lnTo>
                  <a:lnTo>
                    <a:pt x="136" y="8"/>
                  </a:lnTo>
                  <a:lnTo>
                    <a:pt x="156" y="4"/>
                  </a:lnTo>
                  <a:lnTo>
                    <a:pt x="174" y="0"/>
                  </a:lnTo>
                  <a:lnTo>
                    <a:pt x="194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ED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39"/>
            <p:cNvSpPr>
              <a:spLocks/>
            </p:cNvSpPr>
            <p:nvPr/>
          </p:nvSpPr>
          <p:spPr bwMode="auto">
            <a:xfrm>
              <a:off x="3722688" y="5599113"/>
              <a:ext cx="590550" cy="555625"/>
            </a:xfrm>
            <a:custGeom>
              <a:avLst/>
              <a:gdLst>
                <a:gd name="T0" fmla="*/ 186 w 372"/>
                <a:gd name="T1" fmla="*/ 0 h 350"/>
                <a:gd name="T2" fmla="*/ 224 w 372"/>
                <a:gd name="T3" fmla="*/ 2 h 350"/>
                <a:gd name="T4" fmla="*/ 258 w 372"/>
                <a:gd name="T5" fmla="*/ 12 h 350"/>
                <a:gd name="T6" fmla="*/ 290 w 372"/>
                <a:gd name="T7" fmla="*/ 30 h 350"/>
                <a:gd name="T8" fmla="*/ 318 w 372"/>
                <a:gd name="T9" fmla="*/ 50 h 350"/>
                <a:gd name="T10" fmla="*/ 340 w 372"/>
                <a:gd name="T11" fmla="*/ 76 h 350"/>
                <a:gd name="T12" fmla="*/ 358 w 372"/>
                <a:gd name="T13" fmla="*/ 106 h 350"/>
                <a:gd name="T14" fmla="*/ 368 w 372"/>
                <a:gd name="T15" fmla="*/ 138 h 350"/>
                <a:gd name="T16" fmla="*/ 372 w 372"/>
                <a:gd name="T17" fmla="*/ 174 h 350"/>
                <a:gd name="T18" fmla="*/ 372 w 372"/>
                <a:gd name="T19" fmla="*/ 192 h 350"/>
                <a:gd name="T20" fmla="*/ 364 w 372"/>
                <a:gd name="T21" fmla="*/ 226 h 350"/>
                <a:gd name="T22" fmla="*/ 350 w 372"/>
                <a:gd name="T23" fmla="*/ 258 h 350"/>
                <a:gd name="T24" fmla="*/ 330 w 372"/>
                <a:gd name="T25" fmla="*/ 286 h 350"/>
                <a:gd name="T26" fmla="*/ 304 w 372"/>
                <a:gd name="T27" fmla="*/ 310 h 350"/>
                <a:gd name="T28" fmla="*/ 276 w 372"/>
                <a:gd name="T29" fmla="*/ 328 h 350"/>
                <a:gd name="T30" fmla="*/ 242 w 372"/>
                <a:gd name="T31" fmla="*/ 342 h 350"/>
                <a:gd name="T32" fmla="*/ 206 w 372"/>
                <a:gd name="T33" fmla="*/ 348 h 350"/>
                <a:gd name="T34" fmla="*/ 186 w 372"/>
                <a:gd name="T35" fmla="*/ 350 h 350"/>
                <a:gd name="T36" fmla="*/ 150 w 372"/>
                <a:gd name="T37" fmla="*/ 346 h 350"/>
                <a:gd name="T38" fmla="*/ 114 w 372"/>
                <a:gd name="T39" fmla="*/ 336 h 350"/>
                <a:gd name="T40" fmla="*/ 82 w 372"/>
                <a:gd name="T41" fmla="*/ 320 h 350"/>
                <a:gd name="T42" fmla="*/ 56 w 372"/>
                <a:gd name="T43" fmla="*/ 298 h 350"/>
                <a:gd name="T44" fmla="*/ 32 w 372"/>
                <a:gd name="T45" fmla="*/ 272 h 350"/>
                <a:gd name="T46" fmla="*/ 16 w 372"/>
                <a:gd name="T47" fmla="*/ 242 h 350"/>
                <a:gd name="T48" fmla="*/ 4 w 372"/>
                <a:gd name="T49" fmla="*/ 210 h 350"/>
                <a:gd name="T50" fmla="*/ 0 w 372"/>
                <a:gd name="T51" fmla="*/ 174 h 350"/>
                <a:gd name="T52" fmla="*/ 2 w 372"/>
                <a:gd name="T53" fmla="*/ 156 h 350"/>
                <a:gd name="T54" fmla="*/ 10 w 372"/>
                <a:gd name="T55" fmla="*/ 122 h 350"/>
                <a:gd name="T56" fmla="*/ 24 w 372"/>
                <a:gd name="T57" fmla="*/ 90 h 350"/>
                <a:gd name="T58" fmla="*/ 44 w 372"/>
                <a:gd name="T59" fmla="*/ 62 h 350"/>
                <a:gd name="T60" fmla="*/ 68 w 372"/>
                <a:gd name="T61" fmla="*/ 40 h 350"/>
                <a:gd name="T62" fmla="*/ 98 w 372"/>
                <a:gd name="T63" fmla="*/ 20 h 350"/>
                <a:gd name="T64" fmla="*/ 132 w 372"/>
                <a:gd name="T65" fmla="*/ 6 h 350"/>
                <a:gd name="T66" fmla="*/ 168 w 372"/>
                <a:gd name="T67" fmla="*/ 0 h 350"/>
                <a:gd name="T68" fmla="*/ 186 w 372"/>
                <a:gd name="T69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72" h="350">
                  <a:moveTo>
                    <a:pt x="186" y="0"/>
                  </a:moveTo>
                  <a:lnTo>
                    <a:pt x="186" y="0"/>
                  </a:lnTo>
                  <a:lnTo>
                    <a:pt x="206" y="0"/>
                  </a:lnTo>
                  <a:lnTo>
                    <a:pt x="224" y="2"/>
                  </a:lnTo>
                  <a:lnTo>
                    <a:pt x="242" y="6"/>
                  </a:lnTo>
                  <a:lnTo>
                    <a:pt x="258" y="12"/>
                  </a:lnTo>
                  <a:lnTo>
                    <a:pt x="276" y="20"/>
                  </a:lnTo>
                  <a:lnTo>
                    <a:pt x="290" y="30"/>
                  </a:lnTo>
                  <a:lnTo>
                    <a:pt x="304" y="40"/>
                  </a:lnTo>
                  <a:lnTo>
                    <a:pt x="318" y="50"/>
                  </a:lnTo>
                  <a:lnTo>
                    <a:pt x="330" y="62"/>
                  </a:lnTo>
                  <a:lnTo>
                    <a:pt x="340" y="76"/>
                  </a:lnTo>
                  <a:lnTo>
                    <a:pt x="350" y="90"/>
                  </a:lnTo>
                  <a:lnTo>
                    <a:pt x="358" y="106"/>
                  </a:lnTo>
                  <a:lnTo>
                    <a:pt x="364" y="122"/>
                  </a:lnTo>
                  <a:lnTo>
                    <a:pt x="368" y="138"/>
                  </a:lnTo>
                  <a:lnTo>
                    <a:pt x="372" y="156"/>
                  </a:lnTo>
                  <a:lnTo>
                    <a:pt x="372" y="174"/>
                  </a:lnTo>
                  <a:lnTo>
                    <a:pt x="372" y="174"/>
                  </a:lnTo>
                  <a:lnTo>
                    <a:pt x="372" y="192"/>
                  </a:lnTo>
                  <a:lnTo>
                    <a:pt x="368" y="210"/>
                  </a:lnTo>
                  <a:lnTo>
                    <a:pt x="364" y="226"/>
                  </a:lnTo>
                  <a:lnTo>
                    <a:pt x="358" y="242"/>
                  </a:lnTo>
                  <a:lnTo>
                    <a:pt x="350" y="258"/>
                  </a:lnTo>
                  <a:lnTo>
                    <a:pt x="340" y="272"/>
                  </a:lnTo>
                  <a:lnTo>
                    <a:pt x="330" y="286"/>
                  </a:lnTo>
                  <a:lnTo>
                    <a:pt x="318" y="298"/>
                  </a:lnTo>
                  <a:lnTo>
                    <a:pt x="304" y="310"/>
                  </a:lnTo>
                  <a:lnTo>
                    <a:pt x="290" y="320"/>
                  </a:lnTo>
                  <a:lnTo>
                    <a:pt x="276" y="328"/>
                  </a:lnTo>
                  <a:lnTo>
                    <a:pt x="258" y="336"/>
                  </a:lnTo>
                  <a:lnTo>
                    <a:pt x="242" y="342"/>
                  </a:lnTo>
                  <a:lnTo>
                    <a:pt x="224" y="346"/>
                  </a:lnTo>
                  <a:lnTo>
                    <a:pt x="206" y="348"/>
                  </a:lnTo>
                  <a:lnTo>
                    <a:pt x="186" y="350"/>
                  </a:lnTo>
                  <a:lnTo>
                    <a:pt x="186" y="350"/>
                  </a:lnTo>
                  <a:lnTo>
                    <a:pt x="168" y="348"/>
                  </a:lnTo>
                  <a:lnTo>
                    <a:pt x="150" y="346"/>
                  </a:lnTo>
                  <a:lnTo>
                    <a:pt x="132" y="342"/>
                  </a:lnTo>
                  <a:lnTo>
                    <a:pt x="114" y="336"/>
                  </a:lnTo>
                  <a:lnTo>
                    <a:pt x="98" y="328"/>
                  </a:lnTo>
                  <a:lnTo>
                    <a:pt x="82" y="320"/>
                  </a:lnTo>
                  <a:lnTo>
                    <a:pt x="68" y="310"/>
                  </a:lnTo>
                  <a:lnTo>
                    <a:pt x="56" y="298"/>
                  </a:lnTo>
                  <a:lnTo>
                    <a:pt x="44" y="286"/>
                  </a:lnTo>
                  <a:lnTo>
                    <a:pt x="32" y="272"/>
                  </a:lnTo>
                  <a:lnTo>
                    <a:pt x="24" y="258"/>
                  </a:lnTo>
                  <a:lnTo>
                    <a:pt x="16" y="242"/>
                  </a:lnTo>
                  <a:lnTo>
                    <a:pt x="10" y="226"/>
                  </a:lnTo>
                  <a:lnTo>
                    <a:pt x="4" y="210"/>
                  </a:lnTo>
                  <a:lnTo>
                    <a:pt x="2" y="192"/>
                  </a:lnTo>
                  <a:lnTo>
                    <a:pt x="0" y="174"/>
                  </a:lnTo>
                  <a:lnTo>
                    <a:pt x="0" y="174"/>
                  </a:lnTo>
                  <a:lnTo>
                    <a:pt x="2" y="156"/>
                  </a:lnTo>
                  <a:lnTo>
                    <a:pt x="4" y="138"/>
                  </a:lnTo>
                  <a:lnTo>
                    <a:pt x="10" y="122"/>
                  </a:lnTo>
                  <a:lnTo>
                    <a:pt x="16" y="106"/>
                  </a:lnTo>
                  <a:lnTo>
                    <a:pt x="24" y="90"/>
                  </a:lnTo>
                  <a:lnTo>
                    <a:pt x="32" y="76"/>
                  </a:lnTo>
                  <a:lnTo>
                    <a:pt x="44" y="62"/>
                  </a:lnTo>
                  <a:lnTo>
                    <a:pt x="56" y="50"/>
                  </a:lnTo>
                  <a:lnTo>
                    <a:pt x="68" y="40"/>
                  </a:lnTo>
                  <a:lnTo>
                    <a:pt x="82" y="30"/>
                  </a:lnTo>
                  <a:lnTo>
                    <a:pt x="98" y="20"/>
                  </a:lnTo>
                  <a:lnTo>
                    <a:pt x="114" y="12"/>
                  </a:lnTo>
                  <a:lnTo>
                    <a:pt x="132" y="6"/>
                  </a:lnTo>
                  <a:lnTo>
                    <a:pt x="150" y="2"/>
                  </a:lnTo>
                  <a:lnTo>
                    <a:pt x="168" y="0"/>
                  </a:lnTo>
                  <a:lnTo>
                    <a:pt x="186" y="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FBDE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40"/>
            <p:cNvSpPr>
              <a:spLocks/>
            </p:cNvSpPr>
            <p:nvPr/>
          </p:nvSpPr>
          <p:spPr bwMode="auto">
            <a:xfrm>
              <a:off x="3735388" y="5608638"/>
              <a:ext cx="568325" cy="530225"/>
            </a:xfrm>
            <a:custGeom>
              <a:avLst/>
              <a:gdLst>
                <a:gd name="T0" fmla="*/ 178 w 358"/>
                <a:gd name="T1" fmla="*/ 0 h 334"/>
                <a:gd name="T2" fmla="*/ 214 w 358"/>
                <a:gd name="T3" fmla="*/ 4 h 334"/>
                <a:gd name="T4" fmla="*/ 248 w 358"/>
                <a:gd name="T5" fmla="*/ 14 h 334"/>
                <a:gd name="T6" fmla="*/ 278 w 358"/>
                <a:gd name="T7" fmla="*/ 28 h 334"/>
                <a:gd name="T8" fmla="*/ 306 w 358"/>
                <a:gd name="T9" fmla="*/ 50 h 334"/>
                <a:gd name="T10" fmla="*/ 326 w 358"/>
                <a:gd name="T11" fmla="*/ 74 h 334"/>
                <a:gd name="T12" fmla="*/ 344 w 358"/>
                <a:gd name="T13" fmla="*/ 102 h 334"/>
                <a:gd name="T14" fmla="*/ 354 w 358"/>
                <a:gd name="T15" fmla="*/ 134 h 334"/>
                <a:gd name="T16" fmla="*/ 358 w 358"/>
                <a:gd name="T17" fmla="*/ 168 h 334"/>
                <a:gd name="T18" fmla="*/ 356 w 358"/>
                <a:gd name="T19" fmla="*/ 184 h 334"/>
                <a:gd name="T20" fmla="*/ 350 w 358"/>
                <a:gd name="T21" fmla="*/ 218 h 334"/>
                <a:gd name="T22" fmla="*/ 336 w 358"/>
                <a:gd name="T23" fmla="*/ 246 h 334"/>
                <a:gd name="T24" fmla="*/ 316 w 358"/>
                <a:gd name="T25" fmla="*/ 274 h 334"/>
                <a:gd name="T26" fmla="*/ 292 w 358"/>
                <a:gd name="T27" fmla="*/ 296 h 334"/>
                <a:gd name="T28" fmla="*/ 264 w 358"/>
                <a:gd name="T29" fmla="*/ 314 h 334"/>
                <a:gd name="T30" fmla="*/ 232 w 358"/>
                <a:gd name="T31" fmla="*/ 326 h 334"/>
                <a:gd name="T32" fmla="*/ 198 w 358"/>
                <a:gd name="T33" fmla="*/ 334 h 334"/>
                <a:gd name="T34" fmla="*/ 178 w 358"/>
                <a:gd name="T35" fmla="*/ 334 h 334"/>
                <a:gd name="T36" fmla="*/ 144 w 358"/>
                <a:gd name="T37" fmla="*/ 332 h 334"/>
                <a:gd name="T38" fmla="*/ 110 w 358"/>
                <a:gd name="T39" fmla="*/ 322 h 334"/>
                <a:gd name="T40" fmla="*/ 80 w 358"/>
                <a:gd name="T41" fmla="*/ 306 h 334"/>
                <a:gd name="T42" fmla="*/ 52 w 358"/>
                <a:gd name="T43" fmla="*/ 286 h 334"/>
                <a:gd name="T44" fmla="*/ 32 w 358"/>
                <a:gd name="T45" fmla="*/ 260 h 334"/>
                <a:gd name="T46" fmla="*/ 14 w 358"/>
                <a:gd name="T47" fmla="*/ 232 h 334"/>
                <a:gd name="T48" fmla="*/ 4 w 358"/>
                <a:gd name="T49" fmla="*/ 202 h 334"/>
                <a:gd name="T50" fmla="*/ 0 w 358"/>
                <a:gd name="T51" fmla="*/ 168 h 334"/>
                <a:gd name="T52" fmla="*/ 2 w 358"/>
                <a:gd name="T53" fmla="*/ 150 h 334"/>
                <a:gd name="T54" fmla="*/ 8 w 358"/>
                <a:gd name="T55" fmla="*/ 118 h 334"/>
                <a:gd name="T56" fmla="*/ 22 w 358"/>
                <a:gd name="T57" fmla="*/ 88 h 334"/>
                <a:gd name="T58" fmla="*/ 42 w 358"/>
                <a:gd name="T59" fmla="*/ 62 h 334"/>
                <a:gd name="T60" fmla="*/ 66 w 358"/>
                <a:gd name="T61" fmla="*/ 38 h 334"/>
                <a:gd name="T62" fmla="*/ 94 w 358"/>
                <a:gd name="T63" fmla="*/ 20 h 334"/>
                <a:gd name="T64" fmla="*/ 126 w 358"/>
                <a:gd name="T65" fmla="*/ 8 h 334"/>
                <a:gd name="T66" fmla="*/ 160 w 358"/>
                <a:gd name="T67" fmla="*/ 2 h 334"/>
                <a:gd name="T68" fmla="*/ 178 w 358"/>
                <a:gd name="T69" fmla="*/ 0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58" h="334">
                  <a:moveTo>
                    <a:pt x="178" y="0"/>
                  </a:moveTo>
                  <a:lnTo>
                    <a:pt x="178" y="0"/>
                  </a:lnTo>
                  <a:lnTo>
                    <a:pt x="198" y="2"/>
                  </a:lnTo>
                  <a:lnTo>
                    <a:pt x="214" y="4"/>
                  </a:lnTo>
                  <a:lnTo>
                    <a:pt x="232" y="8"/>
                  </a:lnTo>
                  <a:lnTo>
                    <a:pt x="248" y="14"/>
                  </a:lnTo>
                  <a:lnTo>
                    <a:pt x="264" y="20"/>
                  </a:lnTo>
                  <a:lnTo>
                    <a:pt x="278" y="28"/>
                  </a:lnTo>
                  <a:lnTo>
                    <a:pt x="292" y="38"/>
                  </a:lnTo>
                  <a:lnTo>
                    <a:pt x="306" y="50"/>
                  </a:lnTo>
                  <a:lnTo>
                    <a:pt x="316" y="62"/>
                  </a:lnTo>
                  <a:lnTo>
                    <a:pt x="326" y="74"/>
                  </a:lnTo>
                  <a:lnTo>
                    <a:pt x="336" y="88"/>
                  </a:lnTo>
                  <a:lnTo>
                    <a:pt x="344" y="102"/>
                  </a:lnTo>
                  <a:lnTo>
                    <a:pt x="350" y="118"/>
                  </a:lnTo>
                  <a:lnTo>
                    <a:pt x="354" y="134"/>
                  </a:lnTo>
                  <a:lnTo>
                    <a:pt x="356" y="150"/>
                  </a:lnTo>
                  <a:lnTo>
                    <a:pt x="358" y="168"/>
                  </a:lnTo>
                  <a:lnTo>
                    <a:pt x="358" y="168"/>
                  </a:lnTo>
                  <a:lnTo>
                    <a:pt x="356" y="184"/>
                  </a:lnTo>
                  <a:lnTo>
                    <a:pt x="354" y="202"/>
                  </a:lnTo>
                  <a:lnTo>
                    <a:pt x="350" y="218"/>
                  </a:lnTo>
                  <a:lnTo>
                    <a:pt x="344" y="232"/>
                  </a:lnTo>
                  <a:lnTo>
                    <a:pt x="336" y="246"/>
                  </a:lnTo>
                  <a:lnTo>
                    <a:pt x="326" y="260"/>
                  </a:lnTo>
                  <a:lnTo>
                    <a:pt x="316" y="274"/>
                  </a:lnTo>
                  <a:lnTo>
                    <a:pt x="306" y="286"/>
                  </a:lnTo>
                  <a:lnTo>
                    <a:pt x="292" y="296"/>
                  </a:lnTo>
                  <a:lnTo>
                    <a:pt x="278" y="306"/>
                  </a:lnTo>
                  <a:lnTo>
                    <a:pt x="264" y="314"/>
                  </a:lnTo>
                  <a:lnTo>
                    <a:pt x="248" y="322"/>
                  </a:lnTo>
                  <a:lnTo>
                    <a:pt x="232" y="326"/>
                  </a:lnTo>
                  <a:lnTo>
                    <a:pt x="214" y="332"/>
                  </a:lnTo>
                  <a:lnTo>
                    <a:pt x="198" y="334"/>
                  </a:lnTo>
                  <a:lnTo>
                    <a:pt x="178" y="334"/>
                  </a:lnTo>
                  <a:lnTo>
                    <a:pt x="178" y="334"/>
                  </a:lnTo>
                  <a:lnTo>
                    <a:pt x="160" y="334"/>
                  </a:lnTo>
                  <a:lnTo>
                    <a:pt x="144" y="332"/>
                  </a:lnTo>
                  <a:lnTo>
                    <a:pt x="126" y="326"/>
                  </a:lnTo>
                  <a:lnTo>
                    <a:pt x="110" y="322"/>
                  </a:lnTo>
                  <a:lnTo>
                    <a:pt x="94" y="314"/>
                  </a:lnTo>
                  <a:lnTo>
                    <a:pt x="80" y="306"/>
                  </a:lnTo>
                  <a:lnTo>
                    <a:pt x="66" y="296"/>
                  </a:lnTo>
                  <a:lnTo>
                    <a:pt x="52" y="286"/>
                  </a:lnTo>
                  <a:lnTo>
                    <a:pt x="42" y="274"/>
                  </a:lnTo>
                  <a:lnTo>
                    <a:pt x="32" y="260"/>
                  </a:lnTo>
                  <a:lnTo>
                    <a:pt x="22" y="246"/>
                  </a:lnTo>
                  <a:lnTo>
                    <a:pt x="14" y="232"/>
                  </a:lnTo>
                  <a:lnTo>
                    <a:pt x="8" y="218"/>
                  </a:lnTo>
                  <a:lnTo>
                    <a:pt x="4" y="202"/>
                  </a:lnTo>
                  <a:lnTo>
                    <a:pt x="2" y="184"/>
                  </a:lnTo>
                  <a:lnTo>
                    <a:pt x="0" y="168"/>
                  </a:lnTo>
                  <a:lnTo>
                    <a:pt x="0" y="168"/>
                  </a:lnTo>
                  <a:lnTo>
                    <a:pt x="2" y="150"/>
                  </a:lnTo>
                  <a:lnTo>
                    <a:pt x="4" y="134"/>
                  </a:lnTo>
                  <a:lnTo>
                    <a:pt x="8" y="118"/>
                  </a:lnTo>
                  <a:lnTo>
                    <a:pt x="14" y="102"/>
                  </a:lnTo>
                  <a:lnTo>
                    <a:pt x="22" y="88"/>
                  </a:lnTo>
                  <a:lnTo>
                    <a:pt x="32" y="74"/>
                  </a:lnTo>
                  <a:lnTo>
                    <a:pt x="42" y="62"/>
                  </a:lnTo>
                  <a:lnTo>
                    <a:pt x="52" y="50"/>
                  </a:lnTo>
                  <a:lnTo>
                    <a:pt x="66" y="38"/>
                  </a:lnTo>
                  <a:lnTo>
                    <a:pt x="80" y="28"/>
                  </a:lnTo>
                  <a:lnTo>
                    <a:pt x="94" y="20"/>
                  </a:lnTo>
                  <a:lnTo>
                    <a:pt x="110" y="14"/>
                  </a:lnTo>
                  <a:lnTo>
                    <a:pt x="126" y="8"/>
                  </a:lnTo>
                  <a:lnTo>
                    <a:pt x="144" y="4"/>
                  </a:lnTo>
                  <a:lnTo>
                    <a:pt x="160" y="2"/>
                  </a:lnTo>
                  <a:lnTo>
                    <a:pt x="178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CE2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41"/>
            <p:cNvSpPr>
              <a:spLocks/>
            </p:cNvSpPr>
            <p:nvPr/>
          </p:nvSpPr>
          <p:spPr bwMode="auto">
            <a:xfrm>
              <a:off x="3748088" y="5621338"/>
              <a:ext cx="542925" cy="504825"/>
            </a:xfrm>
            <a:custGeom>
              <a:avLst/>
              <a:gdLst>
                <a:gd name="T0" fmla="*/ 172 w 342"/>
                <a:gd name="T1" fmla="*/ 0 h 318"/>
                <a:gd name="T2" fmla="*/ 206 w 342"/>
                <a:gd name="T3" fmla="*/ 2 h 318"/>
                <a:gd name="T4" fmla="*/ 238 w 342"/>
                <a:gd name="T5" fmla="*/ 12 h 318"/>
                <a:gd name="T6" fmla="*/ 268 w 342"/>
                <a:gd name="T7" fmla="*/ 26 h 318"/>
                <a:gd name="T8" fmla="*/ 292 w 342"/>
                <a:gd name="T9" fmla="*/ 46 h 318"/>
                <a:gd name="T10" fmla="*/ 314 w 342"/>
                <a:gd name="T11" fmla="*/ 70 h 318"/>
                <a:gd name="T12" fmla="*/ 330 w 342"/>
                <a:gd name="T13" fmla="*/ 96 h 318"/>
                <a:gd name="T14" fmla="*/ 340 w 342"/>
                <a:gd name="T15" fmla="*/ 126 h 318"/>
                <a:gd name="T16" fmla="*/ 342 w 342"/>
                <a:gd name="T17" fmla="*/ 158 h 318"/>
                <a:gd name="T18" fmla="*/ 342 w 342"/>
                <a:gd name="T19" fmla="*/ 174 h 318"/>
                <a:gd name="T20" fmla="*/ 334 w 342"/>
                <a:gd name="T21" fmla="*/ 206 h 318"/>
                <a:gd name="T22" fmla="*/ 322 w 342"/>
                <a:gd name="T23" fmla="*/ 234 h 318"/>
                <a:gd name="T24" fmla="*/ 304 w 342"/>
                <a:gd name="T25" fmla="*/ 260 h 318"/>
                <a:gd name="T26" fmla="*/ 280 w 342"/>
                <a:gd name="T27" fmla="*/ 282 h 318"/>
                <a:gd name="T28" fmla="*/ 252 w 342"/>
                <a:gd name="T29" fmla="*/ 298 h 318"/>
                <a:gd name="T30" fmla="*/ 222 w 342"/>
                <a:gd name="T31" fmla="*/ 310 h 318"/>
                <a:gd name="T32" fmla="*/ 188 w 342"/>
                <a:gd name="T33" fmla="*/ 316 h 318"/>
                <a:gd name="T34" fmla="*/ 172 w 342"/>
                <a:gd name="T35" fmla="*/ 318 h 318"/>
                <a:gd name="T36" fmla="*/ 138 w 342"/>
                <a:gd name="T37" fmla="*/ 314 h 318"/>
                <a:gd name="T38" fmla="*/ 104 w 342"/>
                <a:gd name="T39" fmla="*/ 306 h 318"/>
                <a:gd name="T40" fmla="*/ 76 w 342"/>
                <a:gd name="T41" fmla="*/ 290 h 318"/>
                <a:gd name="T42" fmla="*/ 50 w 342"/>
                <a:gd name="T43" fmla="*/ 270 h 318"/>
                <a:gd name="T44" fmla="*/ 30 w 342"/>
                <a:gd name="T45" fmla="*/ 248 h 318"/>
                <a:gd name="T46" fmla="*/ 14 w 342"/>
                <a:gd name="T47" fmla="*/ 220 h 318"/>
                <a:gd name="T48" fmla="*/ 4 w 342"/>
                <a:gd name="T49" fmla="*/ 190 h 318"/>
                <a:gd name="T50" fmla="*/ 0 w 342"/>
                <a:gd name="T51" fmla="*/ 158 h 318"/>
                <a:gd name="T52" fmla="*/ 2 w 342"/>
                <a:gd name="T53" fmla="*/ 142 h 318"/>
                <a:gd name="T54" fmla="*/ 8 w 342"/>
                <a:gd name="T55" fmla="*/ 112 h 318"/>
                <a:gd name="T56" fmla="*/ 20 w 342"/>
                <a:gd name="T57" fmla="*/ 84 h 318"/>
                <a:gd name="T58" fmla="*/ 40 w 342"/>
                <a:gd name="T59" fmla="*/ 58 h 318"/>
                <a:gd name="T60" fmla="*/ 62 w 342"/>
                <a:gd name="T61" fmla="*/ 36 h 318"/>
                <a:gd name="T62" fmla="*/ 90 w 342"/>
                <a:gd name="T63" fmla="*/ 18 h 318"/>
                <a:gd name="T64" fmla="*/ 120 w 342"/>
                <a:gd name="T65" fmla="*/ 6 h 318"/>
                <a:gd name="T66" fmla="*/ 154 w 342"/>
                <a:gd name="T67" fmla="*/ 0 h 318"/>
                <a:gd name="T68" fmla="*/ 172 w 342"/>
                <a:gd name="T69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42" h="318">
                  <a:moveTo>
                    <a:pt x="172" y="0"/>
                  </a:moveTo>
                  <a:lnTo>
                    <a:pt x="172" y="0"/>
                  </a:lnTo>
                  <a:lnTo>
                    <a:pt x="188" y="0"/>
                  </a:lnTo>
                  <a:lnTo>
                    <a:pt x="206" y="2"/>
                  </a:lnTo>
                  <a:lnTo>
                    <a:pt x="222" y="6"/>
                  </a:lnTo>
                  <a:lnTo>
                    <a:pt x="238" y="12"/>
                  </a:lnTo>
                  <a:lnTo>
                    <a:pt x="252" y="18"/>
                  </a:lnTo>
                  <a:lnTo>
                    <a:pt x="268" y="26"/>
                  </a:lnTo>
                  <a:lnTo>
                    <a:pt x="280" y="36"/>
                  </a:lnTo>
                  <a:lnTo>
                    <a:pt x="292" y="46"/>
                  </a:lnTo>
                  <a:lnTo>
                    <a:pt x="304" y="58"/>
                  </a:lnTo>
                  <a:lnTo>
                    <a:pt x="314" y="70"/>
                  </a:lnTo>
                  <a:lnTo>
                    <a:pt x="322" y="84"/>
                  </a:lnTo>
                  <a:lnTo>
                    <a:pt x="330" y="96"/>
                  </a:lnTo>
                  <a:lnTo>
                    <a:pt x="334" y="112"/>
                  </a:lnTo>
                  <a:lnTo>
                    <a:pt x="340" y="126"/>
                  </a:lnTo>
                  <a:lnTo>
                    <a:pt x="342" y="142"/>
                  </a:lnTo>
                  <a:lnTo>
                    <a:pt x="342" y="158"/>
                  </a:lnTo>
                  <a:lnTo>
                    <a:pt x="342" y="158"/>
                  </a:lnTo>
                  <a:lnTo>
                    <a:pt x="342" y="174"/>
                  </a:lnTo>
                  <a:lnTo>
                    <a:pt x="340" y="190"/>
                  </a:lnTo>
                  <a:lnTo>
                    <a:pt x="334" y="206"/>
                  </a:lnTo>
                  <a:lnTo>
                    <a:pt x="330" y="220"/>
                  </a:lnTo>
                  <a:lnTo>
                    <a:pt x="322" y="234"/>
                  </a:lnTo>
                  <a:lnTo>
                    <a:pt x="314" y="248"/>
                  </a:lnTo>
                  <a:lnTo>
                    <a:pt x="304" y="260"/>
                  </a:lnTo>
                  <a:lnTo>
                    <a:pt x="292" y="270"/>
                  </a:lnTo>
                  <a:lnTo>
                    <a:pt x="280" y="282"/>
                  </a:lnTo>
                  <a:lnTo>
                    <a:pt x="268" y="290"/>
                  </a:lnTo>
                  <a:lnTo>
                    <a:pt x="252" y="298"/>
                  </a:lnTo>
                  <a:lnTo>
                    <a:pt x="238" y="306"/>
                  </a:lnTo>
                  <a:lnTo>
                    <a:pt x="222" y="310"/>
                  </a:lnTo>
                  <a:lnTo>
                    <a:pt x="206" y="314"/>
                  </a:lnTo>
                  <a:lnTo>
                    <a:pt x="188" y="316"/>
                  </a:lnTo>
                  <a:lnTo>
                    <a:pt x="172" y="318"/>
                  </a:lnTo>
                  <a:lnTo>
                    <a:pt x="172" y="318"/>
                  </a:lnTo>
                  <a:lnTo>
                    <a:pt x="154" y="316"/>
                  </a:lnTo>
                  <a:lnTo>
                    <a:pt x="138" y="314"/>
                  </a:lnTo>
                  <a:lnTo>
                    <a:pt x="120" y="310"/>
                  </a:lnTo>
                  <a:lnTo>
                    <a:pt x="104" y="306"/>
                  </a:lnTo>
                  <a:lnTo>
                    <a:pt x="90" y="298"/>
                  </a:lnTo>
                  <a:lnTo>
                    <a:pt x="76" y="290"/>
                  </a:lnTo>
                  <a:lnTo>
                    <a:pt x="62" y="282"/>
                  </a:lnTo>
                  <a:lnTo>
                    <a:pt x="50" y="270"/>
                  </a:lnTo>
                  <a:lnTo>
                    <a:pt x="40" y="260"/>
                  </a:lnTo>
                  <a:lnTo>
                    <a:pt x="30" y="248"/>
                  </a:lnTo>
                  <a:lnTo>
                    <a:pt x="20" y="234"/>
                  </a:lnTo>
                  <a:lnTo>
                    <a:pt x="14" y="220"/>
                  </a:lnTo>
                  <a:lnTo>
                    <a:pt x="8" y="206"/>
                  </a:lnTo>
                  <a:lnTo>
                    <a:pt x="4" y="190"/>
                  </a:lnTo>
                  <a:lnTo>
                    <a:pt x="2" y="174"/>
                  </a:lnTo>
                  <a:lnTo>
                    <a:pt x="0" y="158"/>
                  </a:lnTo>
                  <a:lnTo>
                    <a:pt x="0" y="158"/>
                  </a:lnTo>
                  <a:lnTo>
                    <a:pt x="2" y="142"/>
                  </a:lnTo>
                  <a:lnTo>
                    <a:pt x="4" y="126"/>
                  </a:lnTo>
                  <a:lnTo>
                    <a:pt x="8" y="112"/>
                  </a:lnTo>
                  <a:lnTo>
                    <a:pt x="14" y="96"/>
                  </a:lnTo>
                  <a:lnTo>
                    <a:pt x="20" y="84"/>
                  </a:lnTo>
                  <a:lnTo>
                    <a:pt x="30" y="70"/>
                  </a:lnTo>
                  <a:lnTo>
                    <a:pt x="40" y="58"/>
                  </a:lnTo>
                  <a:lnTo>
                    <a:pt x="50" y="46"/>
                  </a:lnTo>
                  <a:lnTo>
                    <a:pt x="62" y="36"/>
                  </a:lnTo>
                  <a:lnTo>
                    <a:pt x="76" y="26"/>
                  </a:lnTo>
                  <a:lnTo>
                    <a:pt x="90" y="18"/>
                  </a:lnTo>
                  <a:lnTo>
                    <a:pt x="104" y="12"/>
                  </a:lnTo>
                  <a:lnTo>
                    <a:pt x="120" y="6"/>
                  </a:lnTo>
                  <a:lnTo>
                    <a:pt x="138" y="2"/>
                  </a:lnTo>
                  <a:lnTo>
                    <a:pt x="154" y="0"/>
                  </a:lnTo>
                  <a:lnTo>
                    <a:pt x="172" y="0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rgbClr val="FCE4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42"/>
            <p:cNvSpPr>
              <a:spLocks/>
            </p:cNvSpPr>
            <p:nvPr/>
          </p:nvSpPr>
          <p:spPr bwMode="auto">
            <a:xfrm>
              <a:off x="3760788" y="5634038"/>
              <a:ext cx="520700" cy="476250"/>
            </a:xfrm>
            <a:custGeom>
              <a:avLst/>
              <a:gdLst>
                <a:gd name="T0" fmla="*/ 164 w 328"/>
                <a:gd name="T1" fmla="*/ 0 h 300"/>
                <a:gd name="T2" fmla="*/ 196 w 328"/>
                <a:gd name="T3" fmla="*/ 2 h 300"/>
                <a:gd name="T4" fmla="*/ 228 w 328"/>
                <a:gd name="T5" fmla="*/ 10 h 300"/>
                <a:gd name="T6" fmla="*/ 256 w 328"/>
                <a:gd name="T7" fmla="*/ 24 h 300"/>
                <a:gd name="T8" fmla="*/ 280 w 328"/>
                <a:gd name="T9" fmla="*/ 44 h 300"/>
                <a:gd name="T10" fmla="*/ 300 w 328"/>
                <a:gd name="T11" fmla="*/ 66 h 300"/>
                <a:gd name="T12" fmla="*/ 314 w 328"/>
                <a:gd name="T13" fmla="*/ 92 h 300"/>
                <a:gd name="T14" fmla="*/ 324 w 328"/>
                <a:gd name="T15" fmla="*/ 120 h 300"/>
                <a:gd name="T16" fmla="*/ 328 w 328"/>
                <a:gd name="T17" fmla="*/ 150 h 300"/>
                <a:gd name="T18" fmla="*/ 326 w 328"/>
                <a:gd name="T19" fmla="*/ 166 h 300"/>
                <a:gd name="T20" fmla="*/ 320 w 328"/>
                <a:gd name="T21" fmla="*/ 194 h 300"/>
                <a:gd name="T22" fmla="*/ 308 w 328"/>
                <a:gd name="T23" fmla="*/ 222 h 300"/>
                <a:gd name="T24" fmla="*/ 290 w 328"/>
                <a:gd name="T25" fmla="*/ 246 h 300"/>
                <a:gd name="T26" fmla="*/ 268 w 328"/>
                <a:gd name="T27" fmla="*/ 266 h 300"/>
                <a:gd name="T28" fmla="*/ 242 w 328"/>
                <a:gd name="T29" fmla="*/ 282 h 300"/>
                <a:gd name="T30" fmla="*/ 212 w 328"/>
                <a:gd name="T31" fmla="*/ 294 h 300"/>
                <a:gd name="T32" fmla="*/ 180 w 328"/>
                <a:gd name="T33" fmla="*/ 300 h 300"/>
                <a:gd name="T34" fmla="*/ 164 w 328"/>
                <a:gd name="T35" fmla="*/ 300 h 300"/>
                <a:gd name="T36" fmla="*/ 130 w 328"/>
                <a:gd name="T37" fmla="*/ 298 h 300"/>
                <a:gd name="T38" fmla="*/ 100 w 328"/>
                <a:gd name="T39" fmla="*/ 288 h 300"/>
                <a:gd name="T40" fmla="*/ 72 w 328"/>
                <a:gd name="T41" fmla="*/ 274 h 300"/>
                <a:gd name="T42" fmla="*/ 48 w 328"/>
                <a:gd name="T43" fmla="*/ 256 h 300"/>
                <a:gd name="T44" fmla="*/ 28 w 328"/>
                <a:gd name="T45" fmla="*/ 234 h 300"/>
                <a:gd name="T46" fmla="*/ 12 w 328"/>
                <a:gd name="T47" fmla="*/ 208 h 300"/>
                <a:gd name="T48" fmla="*/ 4 w 328"/>
                <a:gd name="T49" fmla="*/ 180 h 300"/>
                <a:gd name="T50" fmla="*/ 0 w 328"/>
                <a:gd name="T51" fmla="*/ 150 h 300"/>
                <a:gd name="T52" fmla="*/ 0 w 328"/>
                <a:gd name="T53" fmla="*/ 134 h 300"/>
                <a:gd name="T54" fmla="*/ 8 w 328"/>
                <a:gd name="T55" fmla="*/ 106 h 300"/>
                <a:gd name="T56" fmla="*/ 20 w 328"/>
                <a:gd name="T57" fmla="*/ 78 h 300"/>
                <a:gd name="T58" fmla="*/ 38 w 328"/>
                <a:gd name="T59" fmla="*/ 54 h 300"/>
                <a:gd name="T60" fmla="*/ 60 w 328"/>
                <a:gd name="T61" fmla="*/ 34 h 300"/>
                <a:gd name="T62" fmla="*/ 86 w 328"/>
                <a:gd name="T63" fmla="*/ 18 h 300"/>
                <a:gd name="T64" fmla="*/ 116 w 328"/>
                <a:gd name="T65" fmla="*/ 6 h 300"/>
                <a:gd name="T66" fmla="*/ 148 w 328"/>
                <a:gd name="T67" fmla="*/ 0 h 300"/>
                <a:gd name="T68" fmla="*/ 164 w 328"/>
                <a:gd name="T69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8" h="300">
                  <a:moveTo>
                    <a:pt x="164" y="0"/>
                  </a:moveTo>
                  <a:lnTo>
                    <a:pt x="164" y="0"/>
                  </a:lnTo>
                  <a:lnTo>
                    <a:pt x="180" y="0"/>
                  </a:lnTo>
                  <a:lnTo>
                    <a:pt x="196" y="2"/>
                  </a:lnTo>
                  <a:lnTo>
                    <a:pt x="212" y="6"/>
                  </a:lnTo>
                  <a:lnTo>
                    <a:pt x="228" y="10"/>
                  </a:lnTo>
                  <a:lnTo>
                    <a:pt x="242" y="18"/>
                  </a:lnTo>
                  <a:lnTo>
                    <a:pt x="256" y="24"/>
                  </a:lnTo>
                  <a:lnTo>
                    <a:pt x="268" y="34"/>
                  </a:lnTo>
                  <a:lnTo>
                    <a:pt x="280" y="44"/>
                  </a:lnTo>
                  <a:lnTo>
                    <a:pt x="290" y="54"/>
                  </a:lnTo>
                  <a:lnTo>
                    <a:pt x="300" y="66"/>
                  </a:lnTo>
                  <a:lnTo>
                    <a:pt x="308" y="78"/>
                  </a:lnTo>
                  <a:lnTo>
                    <a:pt x="314" y="92"/>
                  </a:lnTo>
                  <a:lnTo>
                    <a:pt x="320" y="106"/>
                  </a:lnTo>
                  <a:lnTo>
                    <a:pt x="324" y="120"/>
                  </a:lnTo>
                  <a:lnTo>
                    <a:pt x="326" y="134"/>
                  </a:lnTo>
                  <a:lnTo>
                    <a:pt x="328" y="150"/>
                  </a:lnTo>
                  <a:lnTo>
                    <a:pt x="328" y="150"/>
                  </a:lnTo>
                  <a:lnTo>
                    <a:pt x="326" y="166"/>
                  </a:lnTo>
                  <a:lnTo>
                    <a:pt x="324" y="180"/>
                  </a:lnTo>
                  <a:lnTo>
                    <a:pt x="320" y="194"/>
                  </a:lnTo>
                  <a:lnTo>
                    <a:pt x="314" y="208"/>
                  </a:lnTo>
                  <a:lnTo>
                    <a:pt x="308" y="222"/>
                  </a:lnTo>
                  <a:lnTo>
                    <a:pt x="300" y="234"/>
                  </a:lnTo>
                  <a:lnTo>
                    <a:pt x="290" y="246"/>
                  </a:lnTo>
                  <a:lnTo>
                    <a:pt x="280" y="256"/>
                  </a:lnTo>
                  <a:lnTo>
                    <a:pt x="268" y="266"/>
                  </a:lnTo>
                  <a:lnTo>
                    <a:pt x="256" y="274"/>
                  </a:lnTo>
                  <a:lnTo>
                    <a:pt x="242" y="282"/>
                  </a:lnTo>
                  <a:lnTo>
                    <a:pt x="228" y="288"/>
                  </a:lnTo>
                  <a:lnTo>
                    <a:pt x="212" y="294"/>
                  </a:lnTo>
                  <a:lnTo>
                    <a:pt x="196" y="298"/>
                  </a:lnTo>
                  <a:lnTo>
                    <a:pt x="180" y="300"/>
                  </a:lnTo>
                  <a:lnTo>
                    <a:pt x="164" y="300"/>
                  </a:lnTo>
                  <a:lnTo>
                    <a:pt x="164" y="300"/>
                  </a:lnTo>
                  <a:lnTo>
                    <a:pt x="148" y="300"/>
                  </a:lnTo>
                  <a:lnTo>
                    <a:pt x="130" y="298"/>
                  </a:lnTo>
                  <a:lnTo>
                    <a:pt x="116" y="294"/>
                  </a:lnTo>
                  <a:lnTo>
                    <a:pt x="100" y="288"/>
                  </a:lnTo>
                  <a:lnTo>
                    <a:pt x="86" y="282"/>
                  </a:lnTo>
                  <a:lnTo>
                    <a:pt x="72" y="274"/>
                  </a:lnTo>
                  <a:lnTo>
                    <a:pt x="60" y="266"/>
                  </a:lnTo>
                  <a:lnTo>
                    <a:pt x="48" y="256"/>
                  </a:lnTo>
                  <a:lnTo>
                    <a:pt x="38" y="246"/>
                  </a:lnTo>
                  <a:lnTo>
                    <a:pt x="28" y="234"/>
                  </a:lnTo>
                  <a:lnTo>
                    <a:pt x="20" y="222"/>
                  </a:lnTo>
                  <a:lnTo>
                    <a:pt x="12" y="208"/>
                  </a:lnTo>
                  <a:lnTo>
                    <a:pt x="8" y="194"/>
                  </a:lnTo>
                  <a:lnTo>
                    <a:pt x="4" y="180"/>
                  </a:lnTo>
                  <a:lnTo>
                    <a:pt x="0" y="166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0" y="134"/>
                  </a:lnTo>
                  <a:lnTo>
                    <a:pt x="4" y="120"/>
                  </a:lnTo>
                  <a:lnTo>
                    <a:pt x="8" y="106"/>
                  </a:lnTo>
                  <a:lnTo>
                    <a:pt x="12" y="92"/>
                  </a:lnTo>
                  <a:lnTo>
                    <a:pt x="20" y="78"/>
                  </a:lnTo>
                  <a:lnTo>
                    <a:pt x="28" y="66"/>
                  </a:lnTo>
                  <a:lnTo>
                    <a:pt x="38" y="54"/>
                  </a:lnTo>
                  <a:lnTo>
                    <a:pt x="48" y="44"/>
                  </a:lnTo>
                  <a:lnTo>
                    <a:pt x="60" y="34"/>
                  </a:lnTo>
                  <a:lnTo>
                    <a:pt x="72" y="24"/>
                  </a:lnTo>
                  <a:lnTo>
                    <a:pt x="86" y="18"/>
                  </a:lnTo>
                  <a:lnTo>
                    <a:pt x="100" y="10"/>
                  </a:lnTo>
                  <a:lnTo>
                    <a:pt x="116" y="6"/>
                  </a:lnTo>
                  <a:lnTo>
                    <a:pt x="130" y="2"/>
                  </a:lnTo>
                  <a:lnTo>
                    <a:pt x="148" y="0"/>
                  </a:lnTo>
                  <a:lnTo>
                    <a:pt x="164" y="0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FDEA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Freeform 43"/>
            <p:cNvSpPr>
              <a:spLocks/>
            </p:cNvSpPr>
            <p:nvPr/>
          </p:nvSpPr>
          <p:spPr bwMode="auto">
            <a:xfrm>
              <a:off x="3709988" y="5621338"/>
              <a:ext cx="257175" cy="241300"/>
            </a:xfrm>
            <a:custGeom>
              <a:avLst/>
              <a:gdLst>
                <a:gd name="T0" fmla="*/ 94 w 162"/>
                <a:gd name="T1" fmla="*/ 134 h 152"/>
                <a:gd name="T2" fmla="*/ 94 w 162"/>
                <a:gd name="T3" fmla="*/ 134 h 152"/>
                <a:gd name="T4" fmla="*/ 106 w 162"/>
                <a:gd name="T5" fmla="*/ 136 h 152"/>
                <a:gd name="T6" fmla="*/ 118 w 162"/>
                <a:gd name="T7" fmla="*/ 138 h 152"/>
                <a:gd name="T8" fmla="*/ 130 w 162"/>
                <a:gd name="T9" fmla="*/ 142 h 152"/>
                <a:gd name="T10" fmla="*/ 140 w 162"/>
                <a:gd name="T11" fmla="*/ 148 h 152"/>
                <a:gd name="T12" fmla="*/ 140 w 162"/>
                <a:gd name="T13" fmla="*/ 148 h 152"/>
                <a:gd name="T14" fmla="*/ 150 w 162"/>
                <a:gd name="T15" fmla="*/ 132 h 152"/>
                <a:gd name="T16" fmla="*/ 158 w 162"/>
                <a:gd name="T17" fmla="*/ 114 h 152"/>
                <a:gd name="T18" fmla="*/ 162 w 162"/>
                <a:gd name="T19" fmla="*/ 92 h 152"/>
                <a:gd name="T20" fmla="*/ 162 w 162"/>
                <a:gd name="T21" fmla="*/ 66 h 152"/>
                <a:gd name="T22" fmla="*/ 162 w 162"/>
                <a:gd name="T23" fmla="*/ 66 h 152"/>
                <a:gd name="T24" fmla="*/ 162 w 162"/>
                <a:gd name="T25" fmla="*/ 66 h 152"/>
                <a:gd name="T26" fmla="*/ 160 w 162"/>
                <a:gd name="T27" fmla="*/ 66 h 152"/>
                <a:gd name="T28" fmla="*/ 158 w 162"/>
                <a:gd name="T29" fmla="*/ 68 h 152"/>
                <a:gd name="T30" fmla="*/ 158 w 162"/>
                <a:gd name="T31" fmla="*/ 66 h 152"/>
                <a:gd name="T32" fmla="*/ 158 w 162"/>
                <a:gd name="T33" fmla="*/ 68 h 152"/>
                <a:gd name="T34" fmla="*/ 156 w 162"/>
                <a:gd name="T35" fmla="*/ 66 h 152"/>
                <a:gd name="T36" fmla="*/ 104 w 162"/>
                <a:gd name="T37" fmla="*/ 62 h 152"/>
                <a:gd name="T38" fmla="*/ 44 w 162"/>
                <a:gd name="T39" fmla="*/ 26 h 152"/>
                <a:gd name="T40" fmla="*/ 18 w 162"/>
                <a:gd name="T41" fmla="*/ 2 h 152"/>
                <a:gd name="T42" fmla="*/ 12 w 162"/>
                <a:gd name="T43" fmla="*/ 0 h 152"/>
                <a:gd name="T44" fmla="*/ 12 w 162"/>
                <a:gd name="T45" fmla="*/ 0 h 152"/>
                <a:gd name="T46" fmla="*/ 6 w 162"/>
                <a:gd name="T47" fmla="*/ 12 h 152"/>
                <a:gd name="T48" fmla="*/ 4 w 162"/>
                <a:gd name="T49" fmla="*/ 26 h 152"/>
                <a:gd name="T50" fmla="*/ 2 w 162"/>
                <a:gd name="T51" fmla="*/ 40 h 152"/>
                <a:gd name="T52" fmla="*/ 0 w 162"/>
                <a:gd name="T53" fmla="*/ 56 h 152"/>
                <a:gd name="T54" fmla="*/ 0 w 162"/>
                <a:gd name="T55" fmla="*/ 56 h 152"/>
                <a:gd name="T56" fmla="*/ 2 w 162"/>
                <a:gd name="T57" fmla="*/ 70 h 152"/>
                <a:gd name="T58" fmla="*/ 4 w 162"/>
                <a:gd name="T59" fmla="*/ 84 h 152"/>
                <a:gd name="T60" fmla="*/ 8 w 162"/>
                <a:gd name="T61" fmla="*/ 98 h 152"/>
                <a:gd name="T62" fmla="*/ 12 w 162"/>
                <a:gd name="T63" fmla="*/ 112 h 152"/>
                <a:gd name="T64" fmla="*/ 18 w 162"/>
                <a:gd name="T65" fmla="*/ 124 h 152"/>
                <a:gd name="T66" fmla="*/ 24 w 162"/>
                <a:gd name="T67" fmla="*/ 134 h 152"/>
                <a:gd name="T68" fmla="*/ 32 w 162"/>
                <a:gd name="T69" fmla="*/ 144 h 152"/>
                <a:gd name="T70" fmla="*/ 40 w 162"/>
                <a:gd name="T71" fmla="*/ 152 h 152"/>
                <a:gd name="T72" fmla="*/ 40 w 162"/>
                <a:gd name="T73" fmla="*/ 152 h 152"/>
                <a:gd name="T74" fmla="*/ 50 w 162"/>
                <a:gd name="T75" fmla="*/ 146 h 152"/>
                <a:gd name="T76" fmla="*/ 64 w 162"/>
                <a:gd name="T77" fmla="*/ 140 h 152"/>
                <a:gd name="T78" fmla="*/ 78 w 162"/>
                <a:gd name="T79" fmla="*/ 136 h 152"/>
                <a:gd name="T80" fmla="*/ 94 w 162"/>
                <a:gd name="T81" fmla="*/ 134 h 152"/>
                <a:gd name="T82" fmla="*/ 94 w 162"/>
                <a:gd name="T83" fmla="*/ 13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2" h="152">
                  <a:moveTo>
                    <a:pt x="94" y="134"/>
                  </a:moveTo>
                  <a:lnTo>
                    <a:pt x="94" y="134"/>
                  </a:lnTo>
                  <a:lnTo>
                    <a:pt x="106" y="136"/>
                  </a:lnTo>
                  <a:lnTo>
                    <a:pt x="118" y="138"/>
                  </a:lnTo>
                  <a:lnTo>
                    <a:pt x="130" y="142"/>
                  </a:lnTo>
                  <a:lnTo>
                    <a:pt x="140" y="148"/>
                  </a:lnTo>
                  <a:lnTo>
                    <a:pt x="140" y="148"/>
                  </a:lnTo>
                  <a:lnTo>
                    <a:pt x="150" y="132"/>
                  </a:lnTo>
                  <a:lnTo>
                    <a:pt x="158" y="114"/>
                  </a:lnTo>
                  <a:lnTo>
                    <a:pt x="162" y="92"/>
                  </a:lnTo>
                  <a:lnTo>
                    <a:pt x="162" y="66"/>
                  </a:lnTo>
                  <a:lnTo>
                    <a:pt x="162" y="66"/>
                  </a:lnTo>
                  <a:lnTo>
                    <a:pt x="162" y="66"/>
                  </a:lnTo>
                  <a:lnTo>
                    <a:pt x="160" y="66"/>
                  </a:lnTo>
                  <a:lnTo>
                    <a:pt x="158" y="68"/>
                  </a:lnTo>
                  <a:lnTo>
                    <a:pt x="158" y="66"/>
                  </a:lnTo>
                  <a:lnTo>
                    <a:pt x="158" y="68"/>
                  </a:lnTo>
                  <a:lnTo>
                    <a:pt x="156" y="66"/>
                  </a:lnTo>
                  <a:lnTo>
                    <a:pt x="104" y="62"/>
                  </a:lnTo>
                  <a:lnTo>
                    <a:pt x="44" y="26"/>
                  </a:lnTo>
                  <a:lnTo>
                    <a:pt x="18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4" y="26"/>
                  </a:lnTo>
                  <a:lnTo>
                    <a:pt x="2" y="40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2" y="70"/>
                  </a:lnTo>
                  <a:lnTo>
                    <a:pt x="4" y="84"/>
                  </a:lnTo>
                  <a:lnTo>
                    <a:pt x="8" y="98"/>
                  </a:lnTo>
                  <a:lnTo>
                    <a:pt x="12" y="112"/>
                  </a:lnTo>
                  <a:lnTo>
                    <a:pt x="18" y="124"/>
                  </a:lnTo>
                  <a:lnTo>
                    <a:pt x="24" y="134"/>
                  </a:lnTo>
                  <a:lnTo>
                    <a:pt x="32" y="144"/>
                  </a:lnTo>
                  <a:lnTo>
                    <a:pt x="40" y="152"/>
                  </a:lnTo>
                  <a:lnTo>
                    <a:pt x="40" y="152"/>
                  </a:lnTo>
                  <a:lnTo>
                    <a:pt x="50" y="146"/>
                  </a:lnTo>
                  <a:lnTo>
                    <a:pt x="64" y="140"/>
                  </a:lnTo>
                  <a:lnTo>
                    <a:pt x="78" y="136"/>
                  </a:lnTo>
                  <a:lnTo>
                    <a:pt x="94" y="134"/>
                  </a:lnTo>
                  <a:lnTo>
                    <a:pt x="94" y="134"/>
                  </a:lnTo>
                  <a:close/>
                </a:path>
              </a:pathLst>
            </a:custGeom>
            <a:solidFill>
              <a:srgbClr val="FFCD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44"/>
            <p:cNvSpPr>
              <a:spLocks/>
            </p:cNvSpPr>
            <p:nvPr/>
          </p:nvSpPr>
          <p:spPr bwMode="auto">
            <a:xfrm>
              <a:off x="3722688" y="5611813"/>
              <a:ext cx="238125" cy="244475"/>
            </a:xfrm>
            <a:custGeom>
              <a:avLst/>
              <a:gdLst>
                <a:gd name="T0" fmla="*/ 86 w 150"/>
                <a:gd name="T1" fmla="*/ 140 h 154"/>
                <a:gd name="T2" fmla="*/ 86 w 150"/>
                <a:gd name="T3" fmla="*/ 140 h 154"/>
                <a:gd name="T4" fmla="*/ 106 w 150"/>
                <a:gd name="T5" fmla="*/ 142 h 154"/>
                <a:gd name="T6" fmla="*/ 124 w 150"/>
                <a:gd name="T7" fmla="*/ 148 h 154"/>
                <a:gd name="T8" fmla="*/ 124 w 150"/>
                <a:gd name="T9" fmla="*/ 148 h 154"/>
                <a:gd name="T10" fmla="*/ 132 w 150"/>
                <a:gd name="T11" fmla="*/ 134 h 154"/>
                <a:gd name="T12" fmla="*/ 140 w 150"/>
                <a:gd name="T13" fmla="*/ 116 h 154"/>
                <a:gd name="T14" fmla="*/ 146 w 150"/>
                <a:gd name="T15" fmla="*/ 96 h 154"/>
                <a:gd name="T16" fmla="*/ 150 w 150"/>
                <a:gd name="T17" fmla="*/ 74 h 154"/>
                <a:gd name="T18" fmla="*/ 150 w 150"/>
                <a:gd name="T19" fmla="*/ 74 h 154"/>
                <a:gd name="T20" fmla="*/ 138 w 150"/>
                <a:gd name="T21" fmla="*/ 72 h 154"/>
                <a:gd name="T22" fmla="*/ 126 w 150"/>
                <a:gd name="T23" fmla="*/ 68 h 154"/>
                <a:gd name="T24" fmla="*/ 114 w 150"/>
                <a:gd name="T25" fmla="*/ 64 h 154"/>
                <a:gd name="T26" fmla="*/ 104 w 150"/>
                <a:gd name="T27" fmla="*/ 56 h 154"/>
                <a:gd name="T28" fmla="*/ 86 w 150"/>
                <a:gd name="T29" fmla="*/ 42 h 154"/>
                <a:gd name="T30" fmla="*/ 70 w 150"/>
                <a:gd name="T31" fmla="*/ 26 h 154"/>
                <a:gd name="T32" fmla="*/ 54 w 150"/>
                <a:gd name="T33" fmla="*/ 12 h 154"/>
                <a:gd name="T34" fmla="*/ 46 w 150"/>
                <a:gd name="T35" fmla="*/ 6 h 154"/>
                <a:gd name="T36" fmla="*/ 38 w 150"/>
                <a:gd name="T37" fmla="*/ 2 h 154"/>
                <a:gd name="T38" fmla="*/ 30 w 150"/>
                <a:gd name="T39" fmla="*/ 0 h 154"/>
                <a:gd name="T40" fmla="*/ 22 w 150"/>
                <a:gd name="T41" fmla="*/ 0 h 154"/>
                <a:gd name="T42" fmla="*/ 12 w 150"/>
                <a:gd name="T43" fmla="*/ 2 h 154"/>
                <a:gd name="T44" fmla="*/ 4 w 150"/>
                <a:gd name="T45" fmla="*/ 8 h 154"/>
                <a:gd name="T46" fmla="*/ 4 w 150"/>
                <a:gd name="T47" fmla="*/ 8 h 154"/>
                <a:gd name="T48" fmla="*/ 0 w 150"/>
                <a:gd name="T49" fmla="*/ 36 h 154"/>
                <a:gd name="T50" fmla="*/ 2 w 150"/>
                <a:gd name="T51" fmla="*/ 64 h 154"/>
                <a:gd name="T52" fmla="*/ 2 w 150"/>
                <a:gd name="T53" fmla="*/ 64 h 154"/>
                <a:gd name="T54" fmla="*/ 8 w 150"/>
                <a:gd name="T55" fmla="*/ 92 h 154"/>
                <a:gd name="T56" fmla="*/ 16 w 150"/>
                <a:gd name="T57" fmla="*/ 116 h 154"/>
                <a:gd name="T58" fmla="*/ 26 w 150"/>
                <a:gd name="T59" fmla="*/ 136 h 154"/>
                <a:gd name="T60" fmla="*/ 40 w 150"/>
                <a:gd name="T61" fmla="*/ 154 h 154"/>
                <a:gd name="T62" fmla="*/ 40 w 150"/>
                <a:gd name="T63" fmla="*/ 154 h 154"/>
                <a:gd name="T64" fmla="*/ 50 w 150"/>
                <a:gd name="T65" fmla="*/ 148 h 154"/>
                <a:gd name="T66" fmla="*/ 60 w 150"/>
                <a:gd name="T67" fmla="*/ 144 h 154"/>
                <a:gd name="T68" fmla="*/ 72 w 150"/>
                <a:gd name="T69" fmla="*/ 142 h 154"/>
                <a:gd name="T70" fmla="*/ 86 w 150"/>
                <a:gd name="T71" fmla="*/ 140 h 154"/>
                <a:gd name="T72" fmla="*/ 86 w 150"/>
                <a:gd name="T73" fmla="*/ 14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0" h="154">
                  <a:moveTo>
                    <a:pt x="86" y="140"/>
                  </a:moveTo>
                  <a:lnTo>
                    <a:pt x="86" y="140"/>
                  </a:lnTo>
                  <a:lnTo>
                    <a:pt x="106" y="142"/>
                  </a:lnTo>
                  <a:lnTo>
                    <a:pt x="124" y="148"/>
                  </a:lnTo>
                  <a:lnTo>
                    <a:pt x="124" y="148"/>
                  </a:lnTo>
                  <a:lnTo>
                    <a:pt x="132" y="134"/>
                  </a:lnTo>
                  <a:lnTo>
                    <a:pt x="140" y="116"/>
                  </a:lnTo>
                  <a:lnTo>
                    <a:pt x="146" y="96"/>
                  </a:lnTo>
                  <a:lnTo>
                    <a:pt x="150" y="74"/>
                  </a:lnTo>
                  <a:lnTo>
                    <a:pt x="150" y="74"/>
                  </a:lnTo>
                  <a:lnTo>
                    <a:pt x="138" y="72"/>
                  </a:lnTo>
                  <a:lnTo>
                    <a:pt x="126" y="68"/>
                  </a:lnTo>
                  <a:lnTo>
                    <a:pt x="114" y="64"/>
                  </a:lnTo>
                  <a:lnTo>
                    <a:pt x="104" y="56"/>
                  </a:lnTo>
                  <a:lnTo>
                    <a:pt x="86" y="42"/>
                  </a:lnTo>
                  <a:lnTo>
                    <a:pt x="70" y="26"/>
                  </a:lnTo>
                  <a:lnTo>
                    <a:pt x="54" y="12"/>
                  </a:lnTo>
                  <a:lnTo>
                    <a:pt x="46" y="6"/>
                  </a:lnTo>
                  <a:lnTo>
                    <a:pt x="38" y="2"/>
                  </a:lnTo>
                  <a:lnTo>
                    <a:pt x="30" y="0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4" y="8"/>
                  </a:lnTo>
                  <a:lnTo>
                    <a:pt x="4" y="8"/>
                  </a:lnTo>
                  <a:lnTo>
                    <a:pt x="0" y="36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8" y="92"/>
                  </a:lnTo>
                  <a:lnTo>
                    <a:pt x="16" y="116"/>
                  </a:lnTo>
                  <a:lnTo>
                    <a:pt x="26" y="136"/>
                  </a:lnTo>
                  <a:lnTo>
                    <a:pt x="40" y="154"/>
                  </a:lnTo>
                  <a:lnTo>
                    <a:pt x="40" y="154"/>
                  </a:lnTo>
                  <a:lnTo>
                    <a:pt x="50" y="148"/>
                  </a:lnTo>
                  <a:lnTo>
                    <a:pt x="60" y="144"/>
                  </a:lnTo>
                  <a:lnTo>
                    <a:pt x="72" y="142"/>
                  </a:lnTo>
                  <a:lnTo>
                    <a:pt x="86" y="140"/>
                  </a:lnTo>
                  <a:lnTo>
                    <a:pt x="86" y="140"/>
                  </a:lnTo>
                  <a:close/>
                </a:path>
              </a:pathLst>
            </a:custGeom>
            <a:solidFill>
              <a:srgbClr val="F68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45"/>
            <p:cNvSpPr>
              <a:spLocks/>
            </p:cNvSpPr>
            <p:nvPr/>
          </p:nvSpPr>
          <p:spPr bwMode="auto">
            <a:xfrm>
              <a:off x="3738563" y="5602288"/>
              <a:ext cx="206375" cy="244475"/>
            </a:xfrm>
            <a:custGeom>
              <a:avLst/>
              <a:gdLst>
                <a:gd name="T0" fmla="*/ 40 w 130"/>
                <a:gd name="T1" fmla="*/ 154 h 154"/>
                <a:gd name="T2" fmla="*/ 40 w 130"/>
                <a:gd name="T3" fmla="*/ 154 h 154"/>
                <a:gd name="T4" fmla="*/ 56 w 130"/>
                <a:gd name="T5" fmla="*/ 148 h 154"/>
                <a:gd name="T6" fmla="*/ 76 w 130"/>
                <a:gd name="T7" fmla="*/ 146 h 154"/>
                <a:gd name="T8" fmla="*/ 76 w 130"/>
                <a:gd name="T9" fmla="*/ 146 h 154"/>
                <a:gd name="T10" fmla="*/ 90 w 130"/>
                <a:gd name="T11" fmla="*/ 148 h 154"/>
                <a:gd name="T12" fmla="*/ 104 w 130"/>
                <a:gd name="T13" fmla="*/ 150 h 154"/>
                <a:gd name="T14" fmla="*/ 104 w 130"/>
                <a:gd name="T15" fmla="*/ 150 h 154"/>
                <a:gd name="T16" fmla="*/ 114 w 130"/>
                <a:gd name="T17" fmla="*/ 138 h 154"/>
                <a:gd name="T18" fmla="*/ 122 w 130"/>
                <a:gd name="T19" fmla="*/ 120 h 154"/>
                <a:gd name="T20" fmla="*/ 128 w 130"/>
                <a:gd name="T21" fmla="*/ 100 h 154"/>
                <a:gd name="T22" fmla="*/ 130 w 130"/>
                <a:gd name="T23" fmla="*/ 78 h 154"/>
                <a:gd name="T24" fmla="*/ 130 w 130"/>
                <a:gd name="T25" fmla="*/ 78 h 154"/>
                <a:gd name="T26" fmla="*/ 116 w 130"/>
                <a:gd name="T27" fmla="*/ 68 h 154"/>
                <a:gd name="T28" fmla="*/ 98 w 130"/>
                <a:gd name="T29" fmla="*/ 54 h 154"/>
                <a:gd name="T30" fmla="*/ 58 w 130"/>
                <a:gd name="T31" fmla="*/ 22 h 154"/>
                <a:gd name="T32" fmla="*/ 38 w 130"/>
                <a:gd name="T33" fmla="*/ 8 h 154"/>
                <a:gd name="T34" fmla="*/ 22 w 130"/>
                <a:gd name="T35" fmla="*/ 0 h 154"/>
                <a:gd name="T36" fmla="*/ 16 w 130"/>
                <a:gd name="T37" fmla="*/ 0 h 154"/>
                <a:gd name="T38" fmla="*/ 10 w 130"/>
                <a:gd name="T39" fmla="*/ 0 h 154"/>
                <a:gd name="T40" fmla="*/ 4 w 130"/>
                <a:gd name="T41" fmla="*/ 4 h 154"/>
                <a:gd name="T42" fmla="*/ 2 w 130"/>
                <a:gd name="T43" fmla="*/ 10 h 154"/>
                <a:gd name="T44" fmla="*/ 2 w 130"/>
                <a:gd name="T45" fmla="*/ 10 h 154"/>
                <a:gd name="T46" fmla="*/ 0 w 130"/>
                <a:gd name="T47" fmla="*/ 36 h 154"/>
                <a:gd name="T48" fmla="*/ 0 w 130"/>
                <a:gd name="T49" fmla="*/ 60 h 154"/>
                <a:gd name="T50" fmla="*/ 0 w 130"/>
                <a:gd name="T51" fmla="*/ 60 h 154"/>
                <a:gd name="T52" fmla="*/ 4 w 130"/>
                <a:gd name="T53" fmla="*/ 90 h 154"/>
                <a:gd name="T54" fmla="*/ 14 w 130"/>
                <a:gd name="T55" fmla="*/ 116 h 154"/>
                <a:gd name="T56" fmla="*/ 20 w 130"/>
                <a:gd name="T57" fmla="*/ 128 h 154"/>
                <a:gd name="T58" fmla="*/ 26 w 130"/>
                <a:gd name="T59" fmla="*/ 138 h 154"/>
                <a:gd name="T60" fmla="*/ 32 w 130"/>
                <a:gd name="T61" fmla="*/ 146 h 154"/>
                <a:gd name="T62" fmla="*/ 40 w 130"/>
                <a:gd name="T63" fmla="*/ 154 h 154"/>
                <a:gd name="T64" fmla="*/ 40 w 130"/>
                <a:gd name="T65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0" h="154">
                  <a:moveTo>
                    <a:pt x="40" y="154"/>
                  </a:moveTo>
                  <a:lnTo>
                    <a:pt x="40" y="154"/>
                  </a:lnTo>
                  <a:lnTo>
                    <a:pt x="56" y="148"/>
                  </a:lnTo>
                  <a:lnTo>
                    <a:pt x="76" y="146"/>
                  </a:lnTo>
                  <a:lnTo>
                    <a:pt x="76" y="146"/>
                  </a:lnTo>
                  <a:lnTo>
                    <a:pt x="90" y="148"/>
                  </a:lnTo>
                  <a:lnTo>
                    <a:pt x="104" y="150"/>
                  </a:lnTo>
                  <a:lnTo>
                    <a:pt x="104" y="150"/>
                  </a:lnTo>
                  <a:lnTo>
                    <a:pt x="114" y="138"/>
                  </a:lnTo>
                  <a:lnTo>
                    <a:pt x="122" y="120"/>
                  </a:lnTo>
                  <a:lnTo>
                    <a:pt x="128" y="100"/>
                  </a:lnTo>
                  <a:lnTo>
                    <a:pt x="130" y="78"/>
                  </a:lnTo>
                  <a:lnTo>
                    <a:pt x="130" y="78"/>
                  </a:lnTo>
                  <a:lnTo>
                    <a:pt x="116" y="68"/>
                  </a:lnTo>
                  <a:lnTo>
                    <a:pt x="98" y="54"/>
                  </a:lnTo>
                  <a:lnTo>
                    <a:pt x="58" y="22"/>
                  </a:lnTo>
                  <a:lnTo>
                    <a:pt x="38" y="8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36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4" y="90"/>
                  </a:lnTo>
                  <a:lnTo>
                    <a:pt x="14" y="116"/>
                  </a:lnTo>
                  <a:lnTo>
                    <a:pt x="20" y="128"/>
                  </a:lnTo>
                  <a:lnTo>
                    <a:pt x="26" y="138"/>
                  </a:lnTo>
                  <a:lnTo>
                    <a:pt x="32" y="146"/>
                  </a:lnTo>
                  <a:lnTo>
                    <a:pt x="40" y="154"/>
                  </a:lnTo>
                  <a:lnTo>
                    <a:pt x="40" y="154"/>
                  </a:lnTo>
                  <a:close/>
                </a:path>
              </a:pathLst>
            </a:custGeom>
            <a:solidFill>
              <a:srgbClr val="D2DE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46"/>
            <p:cNvSpPr>
              <a:spLocks/>
            </p:cNvSpPr>
            <p:nvPr/>
          </p:nvSpPr>
          <p:spPr bwMode="auto">
            <a:xfrm>
              <a:off x="3751263" y="5741988"/>
              <a:ext cx="187325" cy="104775"/>
            </a:xfrm>
            <a:custGeom>
              <a:avLst/>
              <a:gdLst>
                <a:gd name="T0" fmla="*/ 32 w 118"/>
                <a:gd name="T1" fmla="*/ 66 h 66"/>
                <a:gd name="T2" fmla="*/ 32 w 118"/>
                <a:gd name="T3" fmla="*/ 66 h 66"/>
                <a:gd name="T4" fmla="*/ 48 w 118"/>
                <a:gd name="T5" fmla="*/ 60 h 66"/>
                <a:gd name="T6" fmla="*/ 68 w 118"/>
                <a:gd name="T7" fmla="*/ 58 h 66"/>
                <a:gd name="T8" fmla="*/ 68 w 118"/>
                <a:gd name="T9" fmla="*/ 58 h 66"/>
                <a:gd name="T10" fmla="*/ 82 w 118"/>
                <a:gd name="T11" fmla="*/ 60 h 66"/>
                <a:gd name="T12" fmla="*/ 96 w 118"/>
                <a:gd name="T13" fmla="*/ 62 h 66"/>
                <a:gd name="T14" fmla="*/ 96 w 118"/>
                <a:gd name="T15" fmla="*/ 62 h 66"/>
                <a:gd name="T16" fmla="*/ 102 w 118"/>
                <a:gd name="T17" fmla="*/ 54 h 66"/>
                <a:gd name="T18" fmla="*/ 108 w 118"/>
                <a:gd name="T19" fmla="*/ 42 h 66"/>
                <a:gd name="T20" fmla="*/ 114 w 118"/>
                <a:gd name="T21" fmla="*/ 30 h 66"/>
                <a:gd name="T22" fmla="*/ 118 w 118"/>
                <a:gd name="T23" fmla="*/ 16 h 66"/>
                <a:gd name="T24" fmla="*/ 118 w 118"/>
                <a:gd name="T25" fmla="*/ 16 h 66"/>
                <a:gd name="T26" fmla="*/ 104 w 118"/>
                <a:gd name="T27" fmla="*/ 10 h 66"/>
                <a:gd name="T28" fmla="*/ 90 w 118"/>
                <a:gd name="T29" fmla="*/ 4 h 66"/>
                <a:gd name="T30" fmla="*/ 74 w 118"/>
                <a:gd name="T31" fmla="*/ 0 h 66"/>
                <a:gd name="T32" fmla="*/ 56 w 118"/>
                <a:gd name="T33" fmla="*/ 0 h 66"/>
                <a:gd name="T34" fmla="*/ 56 w 118"/>
                <a:gd name="T35" fmla="*/ 0 h 66"/>
                <a:gd name="T36" fmla="*/ 40 w 118"/>
                <a:gd name="T37" fmla="*/ 0 h 66"/>
                <a:gd name="T38" fmla="*/ 26 w 118"/>
                <a:gd name="T39" fmla="*/ 2 h 66"/>
                <a:gd name="T40" fmla="*/ 12 w 118"/>
                <a:gd name="T41" fmla="*/ 6 h 66"/>
                <a:gd name="T42" fmla="*/ 0 w 118"/>
                <a:gd name="T43" fmla="*/ 12 h 66"/>
                <a:gd name="T44" fmla="*/ 0 w 118"/>
                <a:gd name="T45" fmla="*/ 12 h 66"/>
                <a:gd name="T46" fmla="*/ 6 w 118"/>
                <a:gd name="T47" fmla="*/ 28 h 66"/>
                <a:gd name="T48" fmla="*/ 14 w 118"/>
                <a:gd name="T49" fmla="*/ 44 h 66"/>
                <a:gd name="T50" fmla="*/ 22 w 118"/>
                <a:gd name="T51" fmla="*/ 56 h 66"/>
                <a:gd name="T52" fmla="*/ 32 w 118"/>
                <a:gd name="T53" fmla="*/ 66 h 66"/>
                <a:gd name="T54" fmla="*/ 32 w 118"/>
                <a:gd name="T55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8" h="66">
                  <a:moveTo>
                    <a:pt x="32" y="66"/>
                  </a:moveTo>
                  <a:lnTo>
                    <a:pt x="32" y="66"/>
                  </a:lnTo>
                  <a:lnTo>
                    <a:pt x="48" y="60"/>
                  </a:lnTo>
                  <a:lnTo>
                    <a:pt x="68" y="58"/>
                  </a:lnTo>
                  <a:lnTo>
                    <a:pt x="68" y="58"/>
                  </a:lnTo>
                  <a:lnTo>
                    <a:pt x="82" y="60"/>
                  </a:lnTo>
                  <a:lnTo>
                    <a:pt x="96" y="62"/>
                  </a:lnTo>
                  <a:lnTo>
                    <a:pt x="96" y="62"/>
                  </a:lnTo>
                  <a:lnTo>
                    <a:pt x="102" y="54"/>
                  </a:lnTo>
                  <a:lnTo>
                    <a:pt x="108" y="42"/>
                  </a:lnTo>
                  <a:lnTo>
                    <a:pt x="114" y="30"/>
                  </a:lnTo>
                  <a:lnTo>
                    <a:pt x="118" y="16"/>
                  </a:lnTo>
                  <a:lnTo>
                    <a:pt x="118" y="16"/>
                  </a:lnTo>
                  <a:lnTo>
                    <a:pt x="104" y="10"/>
                  </a:lnTo>
                  <a:lnTo>
                    <a:pt x="90" y="4"/>
                  </a:lnTo>
                  <a:lnTo>
                    <a:pt x="74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40" y="0"/>
                  </a:lnTo>
                  <a:lnTo>
                    <a:pt x="26" y="2"/>
                  </a:lnTo>
                  <a:lnTo>
                    <a:pt x="12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6" y="28"/>
                  </a:lnTo>
                  <a:lnTo>
                    <a:pt x="14" y="44"/>
                  </a:lnTo>
                  <a:lnTo>
                    <a:pt x="22" y="56"/>
                  </a:lnTo>
                  <a:lnTo>
                    <a:pt x="32" y="66"/>
                  </a:lnTo>
                  <a:lnTo>
                    <a:pt x="32" y="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47"/>
            <p:cNvSpPr>
              <a:spLocks/>
            </p:cNvSpPr>
            <p:nvPr/>
          </p:nvSpPr>
          <p:spPr bwMode="auto">
            <a:xfrm>
              <a:off x="3757613" y="5827713"/>
              <a:ext cx="193675" cy="57150"/>
            </a:xfrm>
            <a:custGeom>
              <a:avLst/>
              <a:gdLst>
                <a:gd name="T0" fmla="*/ 122 w 122"/>
                <a:gd name="T1" fmla="*/ 22 h 36"/>
                <a:gd name="T2" fmla="*/ 122 w 122"/>
                <a:gd name="T3" fmla="*/ 22 h 36"/>
                <a:gd name="T4" fmla="*/ 112 w 122"/>
                <a:gd name="T5" fmla="*/ 14 h 36"/>
                <a:gd name="T6" fmla="*/ 98 w 122"/>
                <a:gd name="T7" fmla="*/ 8 h 36"/>
                <a:gd name="T8" fmla="*/ 82 w 122"/>
                <a:gd name="T9" fmla="*/ 2 h 36"/>
                <a:gd name="T10" fmla="*/ 74 w 122"/>
                <a:gd name="T11" fmla="*/ 0 h 36"/>
                <a:gd name="T12" fmla="*/ 64 w 122"/>
                <a:gd name="T13" fmla="*/ 0 h 36"/>
                <a:gd name="T14" fmla="*/ 54 w 122"/>
                <a:gd name="T15" fmla="*/ 0 h 36"/>
                <a:gd name="T16" fmla="*/ 42 w 122"/>
                <a:gd name="T17" fmla="*/ 4 h 36"/>
                <a:gd name="T18" fmla="*/ 32 w 122"/>
                <a:gd name="T19" fmla="*/ 8 h 36"/>
                <a:gd name="T20" fmla="*/ 20 w 122"/>
                <a:gd name="T21" fmla="*/ 14 h 36"/>
                <a:gd name="T22" fmla="*/ 10 w 122"/>
                <a:gd name="T23" fmla="*/ 24 h 36"/>
                <a:gd name="T24" fmla="*/ 0 w 122"/>
                <a:gd name="T25" fmla="*/ 36 h 36"/>
                <a:gd name="T26" fmla="*/ 0 w 122"/>
                <a:gd name="T27" fmla="*/ 36 h 36"/>
                <a:gd name="T28" fmla="*/ 6 w 122"/>
                <a:gd name="T29" fmla="*/ 28 h 36"/>
                <a:gd name="T30" fmla="*/ 16 w 122"/>
                <a:gd name="T31" fmla="*/ 22 h 36"/>
                <a:gd name="T32" fmla="*/ 30 w 122"/>
                <a:gd name="T33" fmla="*/ 16 h 36"/>
                <a:gd name="T34" fmla="*/ 48 w 122"/>
                <a:gd name="T35" fmla="*/ 10 h 36"/>
                <a:gd name="T36" fmla="*/ 68 w 122"/>
                <a:gd name="T37" fmla="*/ 8 h 36"/>
                <a:gd name="T38" fmla="*/ 82 w 122"/>
                <a:gd name="T39" fmla="*/ 10 h 36"/>
                <a:gd name="T40" fmla="*/ 94 w 122"/>
                <a:gd name="T41" fmla="*/ 12 h 36"/>
                <a:gd name="T42" fmla="*/ 108 w 122"/>
                <a:gd name="T43" fmla="*/ 16 h 36"/>
                <a:gd name="T44" fmla="*/ 122 w 122"/>
                <a:gd name="T45" fmla="*/ 22 h 36"/>
                <a:gd name="T46" fmla="*/ 122 w 122"/>
                <a:gd name="T47" fmla="*/ 2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22" h="36">
                  <a:moveTo>
                    <a:pt x="122" y="22"/>
                  </a:moveTo>
                  <a:lnTo>
                    <a:pt x="122" y="22"/>
                  </a:lnTo>
                  <a:lnTo>
                    <a:pt x="112" y="14"/>
                  </a:lnTo>
                  <a:lnTo>
                    <a:pt x="98" y="8"/>
                  </a:lnTo>
                  <a:lnTo>
                    <a:pt x="82" y="2"/>
                  </a:lnTo>
                  <a:lnTo>
                    <a:pt x="74" y="0"/>
                  </a:lnTo>
                  <a:lnTo>
                    <a:pt x="64" y="0"/>
                  </a:lnTo>
                  <a:lnTo>
                    <a:pt x="54" y="0"/>
                  </a:lnTo>
                  <a:lnTo>
                    <a:pt x="42" y="4"/>
                  </a:lnTo>
                  <a:lnTo>
                    <a:pt x="32" y="8"/>
                  </a:lnTo>
                  <a:lnTo>
                    <a:pt x="20" y="14"/>
                  </a:lnTo>
                  <a:lnTo>
                    <a:pt x="10" y="2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6" y="28"/>
                  </a:lnTo>
                  <a:lnTo>
                    <a:pt x="16" y="22"/>
                  </a:lnTo>
                  <a:lnTo>
                    <a:pt x="30" y="16"/>
                  </a:lnTo>
                  <a:lnTo>
                    <a:pt x="48" y="10"/>
                  </a:lnTo>
                  <a:lnTo>
                    <a:pt x="68" y="8"/>
                  </a:lnTo>
                  <a:lnTo>
                    <a:pt x="82" y="10"/>
                  </a:lnTo>
                  <a:lnTo>
                    <a:pt x="94" y="12"/>
                  </a:lnTo>
                  <a:lnTo>
                    <a:pt x="108" y="16"/>
                  </a:lnTo>
                  <a:lnTo>
                    <a:pt x="122" y="22"/>
                  </a:lnTo>
                  <a:lnTo>
                    <a:pt x="122" y="22"/>
                  </a:lnTo>
                  <a:close/>
                </a:path>
              </a:pathLst>
            </a:custGeom>
            <a:solidFill>
              <a:srgbClr val="FCAF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48"/>
            <p:cNvSpPr>
              <a:spLocks/>
            </p:cNvSpPr>
            <p:nvPr/>
          </p:nvSpPr>
          <p:spPr bwMode="auto">
            <a:xfrm>
              <a:off x="3805238" y="5859463"/>
              <a:ext cx="111125" cy="73025"/>
            </a:xfrm>
            <a:custGeom>
              <a:avLst/>
              <a:gdLst>
                <a:gd name="T0" fmla="*/ 70 w 70"/>
                <a:gd name="T1" fmla="*/ 20 h 46"/>
                <a:gd name="T2" fmla="*/ 70 w 70"/>
                <a:gd name="T3" fmla="*/ 20 h 46"/>
                <a:gd name="T4" fmla="*/ 70 w 70"/>
                <a:gd name="T5" fmla="*/ 24 h 46"/>
                <a:gd name="T6" fmla="*/ 68 w 70"/>
                <a:gd name="T7" fmla="*/ 28 h 46"/>
                <a:gd name="T8" fmla="*/ 62 w 70"/>
                <a:gd name="T9" fmla="*/ 36 h 46"/>
                <a:gd name="T10" fmla="*/ 52 w 70"/>
                <a:gd name="T11" fmla="*/ 42 h 46"/>
                <a:gd name="T12" fmla="*/ 38 w 70"/>
                <a:gd name="T13" fmla="*/ 46 h 46"/>
                <a:gd name="T14" fmla="*/ 38 w 70"/>
                <a:gd name="T15" fmla="*/ 46 h 46"/>
                <a:gd name="T16" fmla="*/ 24 w 70"/>
                <a:gd name="T17" fmla="*/ 46 h 46"/>
                <a:gd name="T18" fmla="*/ 12 w 70"/>
                <a:gd name="T19" fmla="*/ 42 h 46"/>
                <a:gd name="T20" fmla="*/ 4 w 70"/>
                <a:gd name="T21" fmla="*/ 36 h 46"/>
                <a:gd name="T22" fmla="*/ 2 w 70"/>
                <a:gd name="T23" fmla="*/ 30 h 46"/>
                <a:gd name="T24" fmla="*/ 0 w 70"/>
                <a:gd name="T25" fmla="*/ 26 h 46"/>
                <a:gd name="T26" fmla="*/ 0 w 70"/>
                <a:gd name="T27" fmla="*/ 26 h 46"/>
                <a:gd name="T28" fmla="*/ 0 w 70"/>
                <a:gd name="T29" fmla="*/ 22 h 46"/>
                <a:gd name="T30" fmla="*/ 2 w 70"/>
                <a:gd name="T31" fmla="*/ 18 h 46"/>
                <a:gd name="T32" fmla="*/ 10 w 70"/>
                <a:gd name="T33" fmla="*/ 10 h 46"/>
                <a:gd name="T34" fmla="*/ 20 w 70"/>
                <a:gd name="T35" fmla="*/ 4 h 46"/>
                <a:gd name="T36" fmla="*/ 34 w 70"/>
                <a:gd name="T37" fmla="*/ 0 h 46"/>
                <a:gd name="T38" fmla="*/ 34 w 70"/>
                <a:gd name="T39" fmla="*/ 0 h 46"/>
                <a:gd name="T40" fmla="*/ 48 w 70"/>
                <a:gd name="T41" fmla="*/ 2 h 46"/>
                <a:gd name="T42" fmla="*/ 58 w 70"/>
                <a:gd name="T43" fmla="*/ 4 h 46"/>
                <a:gd name="T44" fmla="*/ 68 w 70"/>
                <a:gd name="T45" fmla="*/ 12 h 46"/>
                <a:gd name="T46" fmla="*/ 70 w 70"/>
                <a:gd name="T47" fmla="*/ 16 h 46"/>
                <a:gd name="T48" fmla="*/ 70 w 70"/>
                <a:gd name="T49" fmla="*/ 20 h 46"/>
                <a:gd name="T50" fmla="*/ 70 w 70"/>
                <a:gd name="T51" fmla="*/ 2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0" h="46">
                  <a:moveTo>
                    <a:pt x="70" y="20"/>
                  </a:moveTo>
                  <a:lnTo>
                    <a:pt x="70" y="20"/>
                  </a:lnTo>
                  <a:lnTo>
                    <a:pt x="70" y="24"/>
                  </a:lnTo>
                  <a:lnTo>
                    <a:pt x="68" y="28"/>
                  </a:lnTo>
                  <a:lnTo>
                    <a:pt x="62" y="36"/>
                  </a:lnTo>
                  <a:lnTo>
                    <a:pt x="52" y="42"/>
                  </a:lnTo>
                  <a:lnTo>
                    <a:pt x="38" y="46"/>
                  </a:lnTo>
                  <a:lnTo>
                    <a:pt x="38" y="46"/>
                  </a:lnTo>
                  <a:lnTo>
                    <a:pt x="24" y="46"/>
                  </a:lnTo>
                  <a:lnTo>
                    <a:pt x="12" y="42"/>
                  </a:lnTo>
                  <a:lnTo>
                    <a:pt x="4" y="36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2"/>
                  </a:lnTo>
                  <a:lnTo>
                    <a:pt x="2" y="18"/>
                  </a:lnTo>
                  <a:lnTo>
                    <a:pt x="10" y="10"/>
                  </a:lnTo>
                  <a:lnTo>
                    <a:pt x="20" y="4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48" y="2"/>
                  </a:lnTo>
                  <a:lnTo>
                    <a:pt x="58" y="4"/>
                  </a:lnTo>
                  <a:lnTo>
                    <a:pt x="68" y="12"/>
                  </a:lnTo>
                  <a:lnTo>
                    <a:pt x="70" y="16"/>
                  </a:lnTo>
                  <a:lnTo>
                    <a:pt x="70" y="20"/>
                  </a:lnTo>
                  <a:lnTo>
                    <a:pt x="70" y="20"/>
                  </a:lnTo>
                  <a:close/>
                </a:path>
              </a:pathLst>
            </a:custGeom>
            <a:solidFill>
              <a:srgbClr val="FFE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Freeform 49"/>
            <p:cNvSpPr>
              <a:spLocks/>
            </p:cNvSpPr>
            <p:nvPr/>
          </p:nvSpPr>
          <p:spPr bwMode="auto">
            <a:xfrm>
              <a:off x="3808413" y="5862638"/>
              <a:ext cx="107950" cy="66675"/>
            </a:xfrm>
            <a:custGeom>
              <a:avLst/>
              <a:gdLst>
                <a:gd name="T0" fmla="*/ 0 w 68"/>
                <a:gd name="T1" fmla="*/ 24 h 42"/>
                <a:gd name="T2" fmla="*/ 0 w 68"/>
                <a:gd name="T3" fmla="*/ 24 h 42"/>
                <a:gd name="T4" fmla="*/ 0 w 68"/>
                <a:gd name="T5" fmla="*/ 20 h 42"/>
                <a:gd name="T6" fmla="*/ 2 w 68"/>
                <a:gd name="T7" fmla="*/ 16 h 42"/>
                <a:gd name="T8" fmla="*/ 8 w 68"/>
                <a:gd name="T9" fmla="*/ 8 h 42"/>
                <a:gd name="T10" fmla="*/ 18 w 68"/>
                <a:gd name="T11" fmla="*/ 2 h 42"/>
                <a:gd name="T12" fmla="*/ 32 w 68"/>
                <a:gd name="T13" fmla="*/ 0 h 42"/>
                <a:gd name="T14" fmla="*/ 32 w 68"/>
                <a:gd name="T15" fmla="*/ 0 h 42"/>
                <a:gd name="T16" fmla="*/ 44 w 68"/>
                <a:gd name="T17" fmla="*/ 0 h 42"/>
                <a:gd name="T18" fmla="*/ 56 w 68"/>
                <a:gd name="T19" fmla="*/ 4 h 42"/>
                <a:gd name="T20" fmla="*/ 64 w 68"/>
                <a:gd name="T21" fmla="*/ 10 h 42"/>
                <a:gd name="T22" fmla="*/ 66 w 68"/>
                <a:gd name="T23" fmla="*/ 14 h 42"/>
                <a:gd name="T24" fmla="*/ 68 w 68"/>
                <a:gd name="T25" fmla="*/ 18 h 42"/>
                <a:gd name="T26" fmla="*/ 68 w 68"/>
                <a:gd name="T27" fmla="*/ 18 h 42"/>
                <a:gd name="T28" fmla="*/ 68 w 68"/>
                <a:gd name="T29" fmla="*/ 22 h 42"/>
                <a:gd name="T30" fmla="*/ 66 w 68"/>
                <a:gd name="T31" fmla="*/ 26 h 42"/>
                <a:gd name="T32" fmla="*/ 60 w 68"/>
                <a:gd name="T33" fmla="*/ 34 h 42"/>
                <a:gd name="T34" fmla="*/ 48 w 68"/>
                <a:gd name="T35" fmla="*/ 40 h 42"/>
                <a:gd name="T36" fmla="*/ 36 w 68"/>
                <a:gd name="T37" fmla="*/ 42 h 42"/>
                <a:gd name="T38" fmla="*/ 36 w 68"/>
                <a:gd name="T39" fmla="*/ 42 h 42"/>
                <a:gd name="T40" fmla="*/ 22 w 68"/>
                <a:gd name="T41" fmla="*/ 42 h 42"/>
                <a:gd name="T42" fmla="*/ 12 w 68"/>
                <a:gd name="T43" fmla="*/ 38 h 42"/>
                <a:gd name="T44" fmla="*/ 4 w 68"/>
                <a:gd name="T45" fmla="*/ 32 h 42"/>
                <a:gd name="T46" fmla="*/ 0 w 68"/>
                <a:gd name="T47" fmla="*/ 28 h 42"/>
                <a:gd name="T48" fmla="*/ 0 w 68"/>
                <a:gd name="T49" fmla="*/ 24 h 42"/>
                <a:gd name="T50" fmla="*/ 0 w 68"/>
                <a:gd name="T51" fmla="*/ 2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8" h="42">
                  <a:moveTo>
                    <a:pt x="0" y="24"/>
                  </a:moveTo>
                  <a:lnTo>
                    <a:pt x="0" y="24"/>
                  </a:lnTo>
                  <a:lnTo>
                    <a:pt x="0" y="20"/>
                  </a:lnTo>
                  <a:lnTo>
                    <a:pt x="2" y="16"/>
                  </a:lnTo>
                  <a:lnTo>
                    <a:pt x="8" y="8"/>
                  </a:lnTo>
                  <a:lnTo>
                    <a:pt x="18" y="2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44" y="0"/>
                  </a:lnTo>
                  <a:lnTo>
                    <a:pt x="56" y="4"/>
                  </a:lnTo>
                  <a:lnTo>
                    <a:pt x="64" y="10"/>
                  </a:lnTo>
                  <a:lnTo>
                    <a:pt x="66" y="1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2"/>
                  </a:lnTo>
                  <a:lnTo>
                    <a:pt x="66" y="26"/>
                  </a:lnTo>
                  <a:lnTo>
                    <a:pt x="60" y="34"/>
                  </a:lnTo>
                  <a:lnTo>
                    <a:pt x="48" y="40"/>
                  </a:lnTo>
                  <a:lnTo>
                    <a:pt x="36" y="42"/>
                  </a:lnTo>
                  <a:lnTo>
                    <a:pt x="36" y="42"/>
                  </a:lnTo>
                  <a:lnTo>
                    <a:pt x="22" y="42"/>
                  </a:lnTo>
                  <a:lnTo>
                    <a:pt x="12" y="38"/>
                  </a:lnTo>
                  <a:lnTo>
                    <a:pt x="4" y="32"/>
                  </a:lnTo>
                  <a:lnTo>
                    <a:pt x="0" y="28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FFE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50"/>
            <p:cNvSpPr>
              <a:spLocks/>
            </p:cNvSpPr>
            <p:nvPr/>
          </p:nvSpPr>
          <p:spPr bwMode="auto">
            <a:xfrm>
              <a:off x="3808413" y="5862638"/>
              <a:ext cx="104775" cy="66675"/>
            </a:xfrm>
            <a:custGeom>
              <a:avLst/>
              <a:gdLst>
                <a:gd name="T0" fmla="*/ 0 w 66"/>
                <a:gd name="T1" fmla="*/ 24 h 42"/>
                <a:gd name="T2" fmla="*/ 0 w 66"/>
                <a:gd name="T3" fmla="*/ 24 h 42"/>
                <a:gd name="T4" fmla="*/ 2 w 66"/>
                <a:gd name="T5" fmla="*/ 20 h 42"/>
                <a:gd name="T6" fmla="*/ 2 w 66"/>
                <a:gd name="T7" fmla="*/ 16 h 42"/>
                <a:gd name="T8" fmla="*/ 10 w 66"/>
                <a:gd name="T9" fmla="*/ 8 h 42"/>
                <a:gd name="T10" fmla="*/ 18 w 66"/>
                <a:gd name="T11" fmla="*/ 4 h 42"/>
                <a:gd name="T12" fmla="*/ 32 w 66"/>
                <a:gd name="T13" fmla="*/ 0 h 42"/>
                <a:gd name="T14" fmla="*/ 32 w 66"/>
                <a:gd name="T15" fmla="*/ 0 h 42"/>
                <a:gd name="T16" fmla="*/ 44 w 66"/>
                <a:gd name="T17" fmla="*/ 0 h 42"/>
                <a:gd name="T18" fmla="*/ 56 w 66"/>
                <a:gd name="T19" fmla="*/ 4 h 42"/>
                <a:gd name="T20" fmla="*/ 62 w 66"/>
                <a:gd name="T21" fmla="*/ 10 h 42"/>
                <a:gd name="T22" fmla="*/ 66 w 66"/>
                <a:gd name="T23" fmla="*/ 14 h 42"/>
                <a:gd name="T24" fmla="*/ 66 w 66"/>
                <a:gd name="T25" fmla="*/ 18 h 42"/>
                <a:gd name="T26" fmla="*/ 66 w 66"/>
                <a:gd name="T27" fmla="*/ 18 h 42"/>
                <a:gd name="T28" fmla="*/ 66 w 66"/>
                <a:gd name="T29" fmla="*/ 22 h 42"/>
                <a:gd name="T30" fmla="*/ 64 w 66"/>
                <a:gd name="T31" fmla="*/ 26 h 42"/>
                <a:gd name="T32" fmla="*/ 58 w 66"/>
                <a:gd name="T33" fmla="*/ 34 h 42"/>
                <a:gd name="T34" fmla="*/ 48 w 66"/>
                <a:gd name="T35" fmla="*/ 40 h 42"/>
                <a:gd name="T36" fmla="*/ 36 w 66"/>
                <a:gd name="T37" fmla="*/ 42 h 42"/>
                <a:gd name="T38" fmla="*/ 36 w 66"/>
                <a:gd name="T39" fmla="*/ 42 h 42"/>
                <a:gd name="T40" fmla="*/ 22 w 66"/>
                <a:gd name="T41" fmla="*/ 42 h 42"/>
                <a:gd name="T42" fmla="*/ 12 w 66"/>
                <a:gd name="T43" fmla="*/ 38 h 42"/>
                <a:gd name="T44" fmla="*/ 4 w 66"/>
                <a:gd name="T45" fmla="*/ 32 h 42"/>
                <a:gd name="T46" fmla="*/ 2 w 66"/>
                <a:gd name="T47" fmla="*/ 28 h 42"/>
                <a:gd name="T48" fmla="*/ 0 w 66"/>
                <a:gd name="T49" fmla="*/ 24 h 42"/>
                <a:gd name="T50" fmla="*/ 0 w 66"/>
                <a:gd name="T51" fmla="*/ 2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" h="42">
                  <a:moveTo>
                    <a:pt x="0" y="24"/>
                  </a:moveTo>
                  <a:lnTo>
                    <a:pt x="0" y="24"/>
                  </a:lnTo>
                  <a:lnTo>
                    <a:pt x="2" y="20"/>
                  </a:lnTo>
                  <a:lnTo>
                    <a:pt x="2" y="16"/>
                  </a:lnTo>
                  <a:lnTo>
                    <a:pt x="10" y="8"/>
                  </a:lnTo>
                  <a:lnTo>
                    <a:pt x="18" y="4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44" y="0"/>
                  </a:lnTo>
                  <a:lnTo>
                    <a:pt x="56" y="4"/>
                  </a:lnTo>
                  <a:lnTo>
                    <a:pt x="62" y="10"/>
                  </a:lnTo>
                  <a:lnTo>
                    <a:pt x="66" y="14"/>
                  </a:lnTo>
                  <a:lnTo>
                    <a:pt x="66" y="18"/>
                  </a:lnTo>
                  <a:lnTo>
                    <a:pt x="66" y="18"/>
                  </a:lnTo>
                  <a:lnTo>
                    <a:pt x="66" y="22"/>
                  </a:lnTo>
                  <a:lnTo>
                    <a:pt x="64" y="26"/>
                  </a:lnTo>
                  <a:lnTo>
                    <a:pt x="58" y="34"/>
                  </a:lnTo>
                  <a:lnTo>
                    <a:pt x="48" y="40"/>
                  </a:lnTo>
                  <a:lnTo>
                    <a:pt x="36" y="42"/>
                  </a:lnTo>
                  <a:lnTo>
                    <a:pt x="36" y="42"/>
                  </a:lnTo>
                  <a:lnTo>
                    <a:pt x="22" y="42"/>
                  </a:lnTo>
                  <a:lnTo>
                    <a:pt x="12" y="38"/>
                  </a:lnTo>
                  <a:lnTo>
                    <a:pt x="4" y="32"/>
                  </a:lnTo>
                  <a:lnTo>
                    <a:pt x="2" y="28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FFE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Freeform 51"/>
            <p:cNvSpPr>
              <a:spLocks/>
            </p:cNvSpPr>
            <p:nvPr/>
          </p:nvSpPr>
          <p:spPr bwMode="auto">
            <a:xfrm>
              <a:off x="3811588" y="5865813"/>
              <a:ext cx="98425" cy="63500"/>
            </a:xfrm>
            <a:custGeom>
              <a:avLst/>
              <a:gdLst>
                <a:gd name="T0" fmla="*/ 0 w 62"/>
                <a:gd name="T1" fmla="*/ 22 h 40"/>
                <a:gd name="T2" fmla="*/ 0 w 62"/>
                <a:gd name="T3" fmla="*/ 22 h 40"/>
                <a:gd name="T4" fmla="*/ 0 w 62"/>
                <a:gd name="T5" fmla="*/ 18 h 40"/>
                <a:gd name="T6" fmla="*/ 2 w 62"/>
                <a:gd name="T7" fmla="*/ 14 h 40"/>
                <a:gd name="T8" fmla="*/ 8 w 62"/>
                <a:gd name="T9" fmla="*/ 8 h 40"/>
                <a:gd name="T10" fmla="*/ 18 w 62"/>
                <a:gd name="T11" fmla="*/ 2 h 40"/>
                <a:gd name="T12" fmla="*/ 30 w 62"/>
                <a:gd name="T13" fmla="*/ 0 h 40"/>
                <a:gd name="T14" fmla="*/ 30 w 62"/>
                <a:gd name="T15" fmla="*/ 0 h 40"/>
                <a:gd name="T16" fmla="*/ 42 w 62"/>
                <a:gd name="T17" fmla="*/ 0 h 40"/>
                <a:gd name="T18" fmla="*/ 52 w 62"/>
                <a:gd name="T19" fmla="*/ 2 h 40"/>
                <a:gd name="T20" fmla="*/ 60 w 62"/>
                <a:gd name="T21" fmla="*/ 8 h 40"/>
                <a:gd name="T22" fmla="*/ 62 w 62"/>
                <a:gd name="T23" fmla="*/ 12 h 40"/>
                <a:gd name="T24" fmla="*/ 62 w 62"/>
                <a:gd name="T25" fmla="*/ 16 h 40"/>
                <a:gd name="T26" fmla="*/ 62 w 62"/>
                <a:gd name="T27" fmla="*/ 16 h 40"/>
                <a:gd name="T28" fmla="*/ 62 w 62"/>
                <a:gd name="T29" fmla="*/ 20 h 40"/>
                <a:gd name="T30" fmla="*/ 62 w 62"/>
                <a:gd name="T31" fmla="*/ 24 h 40"/>
                <a:gd name="T32" fmla="*/ 56 w 62"/>
                <a:gd name="T33" fmla="*/ 32 h 40"/>
                <a:gd name="T34" fmla="*/ 46 w 62"/>
                <a:gd name="T35" fmla="*/ 36 h 40"/>
                <a:gd name="T36" fmla="*/ 34 w 62"/>
                <a:gd name="T37" fmla="*/ 40 h 40"/>
                <a:gd name="T38" fmla="*/ 34 w 62"/>
                <a:gd name="T39" fmla="*/ 40 h 40"/>
                <a:gd name="T40" fmla="*/ 22 w 62"/>
                <a:gd name="T41" fmla="*/ 38 h 40"/>
                <a:gd name="T42" fmla="*/ 10 w 62"/>
                <a:gd name="T43" fmla="*/ 36 h 40"/>
                <a:gd name="T44" fmla="*/ 4 w 62"/>
                <a:gd name="T45" fmla="*/ 30 h 40"/>
                <a:gd name="T46" fmla="*/ 2 w 62"/>
                <a:gd name="T47" fmla="*/ 26 h 40"/>
                <a:gd name="T48" fmla="*/ 0 w 62"/>
                <a:gd name="T49" fmla="*/ 22 h 40"/>
                <a:gd name="T50" fmla="*/ 0 w 62"/>
                <a:gd name="T51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2" h="40">
                  <a:moveTo>
                    <a:pt x="0" y="22"/>
                  </a:moveTo>
                  <a:lnTo>
                    <a:pt x="0" y="22"/>
                  </a:lnTo>
                  <a:lnTo>
                    <a:pt x="0" y="18"/>
                  </a:lnTo>
                  <a:lnTo>
                    <a:pt x="2" y="14"/>
                  </a:lnTo>
                  <a:lnTo>
                    <a:pt x="8" y="8"/>
                  </a:lnTo>
                  <a:lnTo>
                    <a:pt x="18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42" y="0"/>
                  </a:lnTo>
                  <a:lnTo>
                    <a:pt x="52" y="2"/>
                  </a:lnTo>
                  <a:lnTo>
                    <a:pt x="60" y="8"/>
                  </a:lnTo>
                  <a:lnTo>
                    <a:pt x="62" y="12"/>
                  </a:lnTo>
                  <a:lnTo>
                    <a:pt x="62" y="16"/>
                  </a:lnTo>
                  <a:lnTo>
                    <a:pt x="62" y="16"/>
                  </a:lnTo>
                  <a:lnTo>
                    <a:pt x="62" y="20"/>
                  </a:lnTo>
                  <a:lnTo>
                    <a:pt x="62" y="24"/>
                  </a:lnTo>
                  <a:lnTo>
                    <a:pt x="56" y="32"/>
                  </a:lnTo>
                  <a:lnTo>
                    <a:pt x="46" y="36"/>
                  </a:lnTo>
                  <a:lnTo>
                    <a:pt x="34" y="40"/>
                  </a:lnTo>
                  <a:lnTo>
                    <a:pt x="34" y="40"/>
                  </a:lnTo>
                  <a:lnTo>
                    <a:pt x="22" y="38"/>
                  </a:lnTo>
                  <a:lnTo>
                    <a:pt x="10" y="36"/>
                  </a:lnTo>
                  <a:lnTo>
                    <a:pt x="4" y="30"/>
                  </a:lnTo>
                  <a:lnTo>
                    <a:pt x="2" y="26"/>
                  </a:lnTo>
                  <a:lnTo>
                    <a:pt x="0" y="2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FFE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Freeform 52"/>
            <p:cNvSpPr>
              <a:spLocks/>
            </p:cNvSpPr>
            <p:nvPr/>
          </p:nvSpPr>
          <p:spPr bwMode="auto">
            <a:xfrm>
              <a:off x="3814763" y="5865813"/>
              <a:ext cx="95250" cy="60325"/>
            </a:xfrm>
            <a:custGeom>
              <a:avLst/>
              <a:gdLst>
                <a:gd name="T0" fmla="*/ 0 w 60"/>
                <a:gd name="T1" fmla="*/ 22 h 38"/>
                <a:gd name="T2" fmla="*/ 0 w 60"/>
                <a:gd name="T3" fmla="*/ 22 h 38"/>
                <a:gd name="T4" fmla="*/ 0 w 60"/>
                <a:gd name="T5" fmla="*/ 18 h 38"/>
                <a:gd name="T6" fmla="*/ 2 w 60"/>
                <a:gd name="T7" fmla="*/ 14 h 38"/>
                <a:gd name="T8" fmla="*/ 8 w 60"/>
                <a:gd name="T9" fmla="*/ 8 h 38"/>
                <a:gd name="T10" fmla="*/ 16 w 60"/>
                <a:gd name="T11" fmla="*/ 2 h 38"/>
                <a:gd name="T12" fmla="*/ 28 w 60"/>
                <a:gd name="T13" fmla="*/ 0 h 38"/>
                <a:gd name="T14" fmla="*/ 28 w 60"/>
                <a:gd name="T15" fmla="*/ 0 h 38"/>
                <a:gd name="T16" fmla="*/ 40 w 60"/>
                <a:gd name="T17" fmla="*/ 0 h 38"/>
                <a:gd name="T18" fmla="*/ 50 w 60"/>
                <a:gd name="T19" fmla="*/ 4 h 38"/>
                <a:gd name="T20" fmla="*/ 56 w 60"/>
                <a:gd name="T21" fmla="*/ 8 h 38"/>
                <a:gd name="T22" fmla="*/ 58 w 60"/>
                <a:gd name="T23" fmla="*/ 12 h 38"/>
                <a:gd name="T24" fmla="*/ 60 w 60"/>
                <a:gd name="T25" fmla="*/ 16 h 38"/>
                <a:gd name="T26" fmla="*/ 60 w 60"/>
                <a:gd name="T27" fmla="*/ 16 h 38"/>
                <a:gd name="T28" fmla="*/ 60 w 60"/>
                <a:gd name="T29" fmla="*/ 20 h 38"/>
                <a:gd name="T30" fmla="*/ 58 w 60"/>
                <a:gd name="T31" fmla="*/ 24 h 38"/>
                <a:gd name="T32" fmla="*/ 52 w 60"/>
                <a:gd name="T33" fmla="*/ 30 h 38"/>
                <a:gd name="T34" fmla="*/ 42 w 60"/>
                <a:gd name="T35" fmla="*/ 36 h 38"/>
                <a:gd name="T36" fmla="*/ 32 w 60"/>
                <a:gd name="T37" fmla="*/ 38 h 38"/>
                <a:gd name="T38" fmla="*/ 32 w 60"/>
                <a:gd name="T39" fmla="*/ 38 h 38"/>
                <a:gd name="T40" fmla="*/ 20 w 60"/>
                <a:gd name="T41" fmla="*/ 38 h 38"/>
                <a:gd name="T42" fmla="*/ 10 w 60"/>
                <a:gd name="T43" fmla="*/ 34 h 38"/>
                <a:gd name="T44" fmla="*/ 2 w 60"/>
                <a:gd name="T45" fmla="*/ 30 h 38"/>
                <a:gd name="T46" fmla="*/ 0 w 60"/>
                <a:gd name="T47" fmla="*/ 26 h 38"/>
                <a:gd name="T48" fmla="*/ 0 w 60"/>
                <a:gd name="T49" fmla="*/ 22 h 38"/>
                <a:gd name="T50" fmla="*/ 0 w 60"/>
                <a:gd name="T51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0" h="38">
                  <a:moveTo>
                    <a:pt x="0" y="22"/>
                  </a:moveTo>
                  <a:lnTo>
                    <a:pt x="0" y="22"/>
                  </a:lnTo>
                  <a:lnTo>
                    <a:pt x="0" y="18"/>
                  </a:lnTo>
                  <a:lnTo>
                    <a:pt x="2" y="14"/>
                  </a:lnTo>
                  <a:lnTo>
                    <a:pt x="8" y="8"/>
                  </a:lnTo>
                  <a:lnTo>
                    <a:pt x="16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40" y="0"/>
                  </a:lnTo>
                  <a:lnTo>
                    <a:pt x="50" y="4"/>
                  </a:lnTo>
                  <a:lnTo>
                    <a:pt x="56" y="8"/>
                  </a:lnTo>
                  <a:lnTo>
                    <a:pt x="58" y="12"/>
                  </a:lnTo>
                  <a:lnTo>
                    <a:pt x="60" y="16"/>
                  </a:lnTo>
                  <a:lnTo>
                    <a:pt x="60" y="16"/>
                  </a:lnTo>
                  <a:lnTo>
                    <a:pt x="60" y="20"/>
                  </a:lnTo>
                  <a:lnTo>
                    <a:pt x="58" y="24"/>
                  </a:lnTo>
                  <a:lnTo>
                    <a:pt x="52" y="30"/>
                  </a:lnTo>
                  <a:lnTo>
                    <a:pt x="42" y="36"/>
                  </a:lnTo>
                  <a:lnTo>
                    <a:pt x="32" y="38"/>
                  </a:lnTo>
                  <a:lnTo>
                    <a:pt x="32" y="38"/>
                  </a:lnTo>
                  <a:lnTo>
                    <a:pt x="20" y="38"/>
                  </a:lnTo>
                  <a:lnTo>
                    <a:pt x="10" y="34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0" y="2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FFE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Freeform 53"/>
            <p:cNvSpPr>
              <a:spLocks/>
            </p:cNvSpPr>
            <p:nvPr/>
          </p:nvSpPr>
          <p:spPr bwMode="auto">
            <a:xfrm>
              <a:off x="3814763" y="5865813"/>
              <a:ext cx="92075" cy="60325"/>
            </a:xfrm>
            <a:custGeom>
              <a:avLst/>
              <a:gdLst>
                <a:gd name="T0" fmla="*/ 0 w 58"/>
                <a:gd name="T1" fmla="*/ 22 h 38"/>
                <a:gd name="T2" fmla="*/ 0 w 58"/>
                <a:gd name="T3" fmla="*/ 22 h 38"/>
                <a:gd name="T4" fmla="*/ 2 w 58"/>
                <a:gd name="T5" fmla="*/ 14 h 38"/>
                <a:gd name="T6" fmla="*/ 8 w 58"/>
                <a:gd name="T7" fmla="*/ 8 h 38"/>
                <a:gd name="T8" fmla="*/ 16 w 58"/>
                <a:gd name="T9" fmla="*/ 4 h 38"/>
                <a:gd name="T10" fmla="*/ 28 w 58"/>
                <a:gd name="T11" fmla="*/ 0 h 38"/>
                <a:gd name="T12" fmla="*/ 28 w 58"/>
                <a:gd name="T13" fmla="*/ 0 h 38"/>
                <a:gd name="T14" fmla="*/ 40 w 58"/>
                <a:gd name="T15" fmla="*/ 2 h 38"/>
                <a:gd name="T16" fmla="*/ 48 w 58"/>
                <a:gd name="T17" fmla="*/ 4 h 38"/>
                <a:gd name="T18" fmla="*/ 56 w 58"/>
                <a:gd name="T19" fmla="*/ 10 h 38"/>
                <a:gd name="T20" fmla="*/ 58 w 58"/>
                <a:gd name="T21" fmla="*/ 16 h 38"/>
                <a:gd name="T22" fmla="*/ 58 w 58"/>
                <a:gd name="T23" fmla="*/ 16 h 38"/>
                <a:gd name="T24" fmla="*/ 56 w 58"/>
                <a:gd name="T25" fmla="*/ 24 h 38"/>
                <a:gd name="T26" fmla="*/ 52 w 58"/>
                <a:gd name="T27" fmla="*/ 30 h 38"/>
                <a:gd name="T28" fmla="*/ 42 w 58"/>
                <a:gd name="T29" fmla="*/ 34 h 38"/>
                <a:gd name="T30" fmla="*/ 32 w 58"/>
                <a:gd name="T31" fmla="*/ 38 h 38"/>
                <a:gd name="T32" fmla="*/ 32 w 58"/>
                <a:gd name="T33" fmla="*/ 38 h 38"/>
                <a:gd name="T34" fmla="*/ 20 w 58"/>
                <a:gd name="T35" fmla="*/ 38 h 38"/>
                <a:gd name="T36" fmla="*/ 10 w 58"/>
                <a:gd name="T37" fmla="*/ 34 h 38"/>
                <a:gd name="T38" fmla="*/ 4 w 58"/>
                <a:gd name="T39" fmla="*/ 28 h 38"/>
                <a:gd name="T40" fmla="*/ 0 w 58"/>
                <a:gd name="T41" fmla="*/ 22 h 38"/>
                <a:gd name="T42" fmla="*/ 0 w 58"/>
                <a:gd name="T43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8" h="38">
                  <a:moveTo>
                    <a:pt x="0" y="22"/>
                  </a:moveTo>
                  <a:lnTo>
                    <a:pt x="0" y="22"/>
                  </a:lnTo>
                  <a:lnTo>
                    <a:pt x="2" y="14"/>
                  </a:lnTo>
                  <a:lnTo>
                    <a:pt x="8" y="8"/>
                  </a:lnTo>
                  <a:lnTo>
                    <a:pt x="16" y="4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40" y="2"/>
                  </a:lnTo>
                  <a:lnTo>
                    <a:pt x="48" y="4"/>
                  </a:lnTo>
                  <a:lnTo>
                    <a:pt x="56" y="10"/>
                  </a:lnTo>
                  <a:lnTo>
                    <a:pt x="58" y="16"/>
                  </a:lnTo>
                  <a:lnTo>
                    <a:pt x="58" y="16"/>
                  </a:lnTo>
                  <a:lnTo>
                    <a:pt x="56" y="24"/>
                  </a:lnTo>
                  <a:lnTo>
                    <a:pt x="52" y="30"/>
                  </a:lnTo>
                  <a:lnTo>
                    <a:pt x="42" y="34"/>
                  </a:lnTo>
                  <a:lnTo>
                    <a:pt x="32" y="38"/>
                  </a:lnTo>
                  <a:lnTo>
                    <a:pt x="32" y="38"/>
                  </a:lnTo>
                  <a:lnTo>
                    <a:pt x="20" y="38"/>
                  </a:lnTo>
                  <a:lnTo>
                    <a:pt x="10" y="34"/>
                  </a:lnTo>
                  <a:lnTo>
                    <a:pt x="4" y="28"/>
                  </a:lnTo>
                  <a:lnTo>
                    <a:pt x="0" y="2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FFE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Freeform 54"/>
            <p:cNvSpPr>
              <a:spLocks/>
            </p:cNvSpPr>
            <p:nvPr/>
          </p:nvSpPr>
          <p:spPr bwMode="auto">
            <a:xfrm>
              <a:off x="3817938" y="5868988"/>
              <a:ext cx="85725" cy="53975"/>
            </a:xfrm>
            <a:custGeom>
              <a:avLst/>
              <a:gdLst>
                <a:gd name="T0" fmla="*/ 0 w 54"/>
                <a:gd name="T1" fmla="*/ 20 h 34"/>
                <a:gd name="T2" fmla="*/ 0 w 54"/>
                <a:gd name="T3" fmla="*/ 20 h 34"/>
                <a:gd name="T4" fmla="*/ 2 w 54"/>
                <a:gd name="T5" fmla="*/ 12 h 34"/>
                <a:gd name="T6" fmla="*/ 6 w 54"/>
                <a:gd name="T7" fmla="*/ 6 h 34"/>
                <a:gd name="T8" fmla="*/ 16 w 54"/>
                <a:gd name="T9" fmla="*/ 2 h 34"/>
                <a:gd name="T10" fmla="*/ 26 w 54"/>
                <a:gd name="T11" fmla="*/ 0 h 34"/>
                <a:gd name="T12" fmla="*/ 26 w 54"/>
                <a:gd name="T13" fmla="*/ 0 h 34"/>
                <a:gd name="T14" fmla="*/ 36 w 54"/>
                <a:gd name="T15" fmla="*/ 0 h 34"/>
                <a:gd name="T16" fmla="*/ 46 w 54"/>
                <a:gd name="T17" fmla="*/ 2 h 34"/>
                <a:gd name="T18" fmla="*/ 52 w 54"/>
                <a:gd name="T19" fmla="*/ 8 h 34"/>
                <a:gd name="T20" fmla="*/ 54 w 54"/>
                <a:gd name="T21" fmla="*/ 14 h 34"/>
                <a:gd name="T22" fmla="*/ 54 w 54"/>
                <a:gd name="T23" fmla="*/ 14 h 34"/>
                <a:gd name="T24" fmla="*/ 54 w 54"/>
                <a:gd name="T25" fmla="*/ 22 h 34"/>
                <a:gd name="T26" fmla="*/ 48 w 54"/>
                <a:gd name="T27" fmla="*/ 28 h 34"/>
                <a:gd name="T28" fmla="*/ 40 w 54"/>
                <a:gd name="T29" fmla="*/ 32 h 34"/>
                <a:gd name="T30" fmla="*/ 30 w 54"/>
                <a:gd name="T31" fmla="*/ 34 h 34"/>
                <a:gd name="T32" fmla="*/ 30 w 54"/>
                <a:gd name="T33" fmla="*/ 34 h 34"/>
                <a:gd name="T34" fmla="*/ 18 w 54"/>
                <a:gd name="T35" fmla="*/ 34 h 34"/>
                <a:gd name="T36" fmla="*/ 10 w 54"/>
                <a:gd name="T37" fmla="*/ 32 h 34"/>
                <a:gd name="T38" fmla="*/ 2 w 54"/>
                <a:gd name="T39" fmla="*/ 26 h 34"/>
                <a:gd name="T40" fmla="*/ 0 w 54"/>
                <a:gd name="T41" fmla="*/ 20 h 34"/>
                <a:gd name="T42" fmla="*/ 0 w 54"/>
                <a:gd name="T43" fmla="*/ 2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4" h="34">
                  <a:moveTo>
                    <a:pt x="0" y="20"/>
                  </a:moveTo>
                  <a:lnTo>
                    <a:pt x="0" y="20"/>
                  </a:lnTo>
                  <a:lnTo>
                    <a:pt x="2" y="12"/>
                  </a:lnTo>
                  <a:lnTo>
                    <a:pt x="6" y="6"/>
                  </a:lnTo>
                  <a:lnTo>
                    <a:pt x="16" y="2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36" y="0"/>
                  </a:lnTo>
                  <a:lnTo>
                    <a:pt x="46" y="2"/>
                  </a:lnTo>
                  <a:lnTo>
                    <a:pt x="52" y="8"/>
                  </a:lnTo>
                  <a:lnTo>
                    <a:pt x="54" y="14"/>
                  </a:lnTo>
                  <a:lnTo>
                    <a:pt x="54" y="14"/>
                  </a:lnTo>
                  <a:lnTo>
                    <a:pt x="54" y="22"/>
                  </a:lnTo>
                  <a:lnTo>
                    <a:pt x="48" y="28"/>
                  </a:lnTo>
                  <a:lnTo>
                    <a:pt x="40" y="32"/>
                  </a:lnTo>
                  <a:lnTo>
                    <a:pt x="30" y="34"/>
                  </a:lnTo>
                  <a:lnTo>
                    <a:pt x="30" y="34"/>
                  </a:lnTo>
                  <a:lnTo>
                    <a:pt x="18" y="34"/>
                  </a:lnTo>
                  <a:lnTo>
                    <a:pt x="10" y="32"/>
                  </a:lnTo>
                  <a:lnTo>
                    <a:pt x="2" y="26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FD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Freeform 55"/>
            <p:cNvSpPr>
              <a:spLocks/>
            </p:cNvSpPr>
            <p:nvPr/>
          </p:nvSpPr>
          <p:spPr bwMode="auto">
            <a:xfrm>
              <a:off x="3821113" y="5868988"/>
              <a:ext cx="82550" cy="53975"/>
            </a:xfrm>
            <a:custGeom>
              <a:avLst/>
              <a:gdLst>
                <a:gd name="T0" fmla="*/ 0 w 52"/>
                <a:gd name="T1" fmla="*/ 20 h 34"/>
                <a:gd name="T2" fmla="*/ 0 w 52"/>
                <a:gd name="T3" fmla="*/ 20 h 34"/>
                <a:gd name="T4" fmla="*/ 0 w 52"/>
                <a:gd name="T5" fmla="*/ 12 h 34"/>
                <a:gd name="T6" fmla="*/ 6 w 52"/>
                <a:gd name="T7" fmla="*/ 8 h 34"/>
                <a:gd name="T8" fmla="*/ 14 w 52"/>
                <a:gd name="T9" fmla="*/ 2 h 34"/>
                <a:gd name="T10" fmla="*/ 24 w 52"/>
                <a:gd name="T11" fmla="*/ 0 h 34"/>
                <a:gd name="T12" fmla="*/ 24 w 52"/>
                <a:gd name="T13" fmla="*/ 0 h 34"/>
                <a:gd name="T14" fmla="*/ 34 w 52"/>
                <a:gd name="T15" fmla="*/ 0 h 34"/>
                <a:gd name="T16" fmla="*/ 42 w 52"/>
                <a:gd name="T17" fmla="*/ 4 h 34"/>
                <a:gd name="T18" fmla="*/ 48 w 52"/>
                <a:gd name="T19" fmla="*/ 8 h 34"/>
                <a:gd name="T20" fmla="*/ 52 w 52"/>
                <a:gd name="T21" fmla="*/ 14 h 34"/>
                <a:gd name="T22" fmla="*/ 52 w 52"/>
                <a:gd name="T23" fmla="*/ 14 h 34"/>
                <a:gd name="T24" fmla="*/ 50 w 52"/>
                <a:gd name="T25" fmla="*/ 22 h 34"/>
                <a:gd name="T26" fmla="*/ 46 w 52"/>
                <a:gd name="T27" fmla="*/ 28 h 34"/>
                <a:gd name="T28" fmla="*/ 38 w 52"/>
                <a:gd name="T29" fmla="*/ 32 h 34"/>
                <a:gd name="T30" fmla="*/ 28 w 52"/>
                <a:gd name="T31" fmla="*/ 34 h 34"/>
                <a:gd name="T32" fmla="*/ 28 w 52"/>
                <a:gd name="T33" fmla="*/ 34 h 34"/>
                <a:gd name="T34" fmla="*/ 16 w 52"/>
                <a:gd name="T35" fmla="*/ 34 h 34"/>
                <a:gd name="T36" fmla="*/ 8 w 52"/>
                <a:gd name="T37" fmla="*/ 30 h 34"/>
                <a:gd name="T38" fmla="*/ 2 w 52"/>
                <a:gd name="T39" fmla="*/ 26 h 34"/>
                <a:gd name="T40" fmla="*/ 0 w 52"/>
                <a:gd name="T41" fmla="*/ 20 h 34"/>
                <a:gd name="T42" fmla="*/ 0 w 52"/>
                <a:gd name="T43" fmla="*/ 2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" h="34">
                  <a:moveTo>
                    <a:pt x="0" y="20"/>
                  </a:moveTo>
                  <a:lnTo>
                    <a:pt x="0" y="20"/>
                  </a:lnTo>
                  <a:lnTo>
                    <a:pt x="0" y="12"/>
                  </a:lnTo>
                  <a:lnTo>
                    <a:pt x="6" y="8"/>
                  </a:lnTo>
                  <a:lnTo>
                    <a:pt x="14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34" y="0"/>
                  </a:lnTo>
                  <a:lnTo>
                    <a:pt x="42" y="4"/>
                  </a:lnTo>
                  <a:lnTo>
                    <a:pt x="48" y="8"/>
                  </a:lnTo>
                  <a:lnTo>
                    <a:pt x="52" y="14"/>
                  </a:lnTo>
                  <a:lnTo>
                    <a:pt x="52" y="14"/>
                  </a:lnTo>
                  <a:lnTo>
                    <a:pt x="50" y="22"/>
                  </a:lnTo>
                  <a:lnTo>
                    <a:pt x="46" y="28"/>
                  </a:lnTo>
                  <a:lnTo>
                    <a:pt x="38" y="32"/>
                  </a:lnTo>
                  <a:lnTo>
                    <a:pt x="28" y="34"/>
                  </a:lnTo>
                  <a:lnTo>
                    <a:pt x="28" y="34"/>
                  </a:lnTo>
                  <a:lnTo>
                    <a:pt x="16" y="34"/>
                  </a:lnTo>
                  <a:lnTo>
                    <a:pt x="8" y="30"/>
                  </a:lnTo>
                  <a:lnTo>
                    <a:pt x="2" y="26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FD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Freeform 56"/>
            <p:cNvSpPr>
              <a:spLocks/>
            </p:cNvSpPr>
            <p:nvPr/>
          </p:nvSpPr>
          <p:spPr bwMode="auto">
            <a:xfrm>
              <a:off x="3821113" y="5872163"/>
              <a:ext cx="79375" cy="47625"/>
            </a:xfrm>
            <a:custGeom>
              <a:avLst/>
              <a:gdLst>
                <a:gd name="T0" fmla="*/ 0 w 50"/>
                <a:gd name="T1" fmla="*/ 18 h 30"/>
                <a:gd name="T2" fmla="*/ 0 w 50"/>
                <a:gd name="T3" fmla="*/ 18 h 30"/>
                <a:gd name="T4" fmla="*/ 2 w 50"/>
                <a:gd name="T5" fmla="*/ 12 h 30"/>
                <a:gd name="T6" fmla="*/ 6 w 50"/>
                <a:gd name="T7" fmla="*/ 6 h 30"/>
                <a:gd name="T8" fmla="*/ 14 w 50"/>
                <a:gd name="T9" fmla="*/ 2 h 30"/>
                <a:gd name="T10" fmla="*/ 24 w 50"/>
                <a:gd name="T11" fmla="*/ 0 h 30"/>
                <a:gd name="T12" fmla="*/ 24 w 50"/>
                <a:gd name="T13" fmla="*/ 0 h 30"/>
                <a:gd name="T14" fmla="*/ 34 w 50"/>
                <a:gd name="T15" fmla="*/ 0 h 30"/>
                <a:gd name="T16" fmla="*/ 42 w 50"/>
                <a:gd name="T17" fmla="*/ 2 h 30"/>
                <a:gd name="T18" fmla="*/ 48 w 50"/>
                <a:gd name="T19" fmla="*/ 6 h 30"/>
                <a:gd name="T20" fmla="*/ 50 w 50"/>
                <a:gd name="T21" fmla="*/ 12 h 30"/>
                <a:gd name="T22" fmla="*/ 50 w 50"/>
                <a:gd name="T23" fmla="*/ 12 h 30"/>
                <a:gd name="T24" fmla="*/ 48 w 50"/>
                <a:gd name="T25" fmla="*/ 20 h 30"/>
                <a:gd name="T26" fmla="*/ 44 w 50"/>
                <a:gd name="T27" fmla="*/ 24 h 30"/>
                <a:gd name="T28" fmla="*/ 36 w 50"/>
                <a:gd name="T29" fmla="*/ 28 h 30"/>
                <a:gd name="T30" fmla="*/ 28 w 50"/>
                <a:gd name="T31" fmla="*/ 30 h 30"/>
                <a:gd name="T32" fmla="*/ 28 w 50"/>
                <a:gd name="T33" fmla="*/ 30 h 30"/>
                <a:gd name="T34" fmla="*/ 18 w 50"/>
                <a:gd name="T35" fmla="*/ 30 h 30"/>
                <a:gd name="T36" fmla="*/ 10 w 50"/>
                <a:gd name="T37" fmla="*/ 28 h 30"/>
                <a:gd name="T38" fmla="*/ 4 w 50"/>
                <a:gd name="T39" fmla="*/ 24 h 30"/>
                <a:gd name="T40" fmla="*/ 0 w 50"/>
                <a:gd name="T41" fmla="*/ 18 h 30"/>
                <a:gd name="T42" fmla="*/ 0 w 50"/>
                <a:gd name="T43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0" h="30">
                  <a:moveTo>
                    <a:pt x="0" y="18"/>
                  </a:moveTo>
                  <a:lnTo>
                    <a:pt x="0" y="18"/>
                  </a:lnTo>
                  <a:lnTo>
                    <a:pt x="2" y="12"/>
                  </a:lnTo>
                  <a:lnTo>
                    <a:pt x="6" y="6"/>
                  </a:lnTo>
                  <a:lnTo>
                    <a:pt x="14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34" y="0"/>
                  </a:lnTo>
                  <a:lnTo>
                    <a:pt x="42" y="2"/>
                  </a:lnTo>
                  <a:lnTo>
                    <a:pt x="48" y="6"/>
                  </a:lnTo>
                  <a:lnTo>
                    <a:pt x="50" y="12"/>
                  </a:lnTo>
                  <a:lnTo>
                    <a:pt x="50" y="12"/>
                  </a:lnTo>
                  <a:lnTo>
                    <a:pt x="48" y="20"/>
                  </a:lnTo>
                  <a:lnTo>
                    <a:pt x="44" y="24"/>
                  </a:lnTo>
                  <a:lnTo>
                    <a:pt x="36" y="28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18" y="30"/>
                  </a:lnTo>
                  <a:lnTo>
                    <a:pt x="10" y="28"/>
                  </a:lnTo>
                  <a:lnTo>
                    <a:pt x="4" y="24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D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Freeform 57"/>
            <p:cNvSpPr>
              <a:spLocks/>
            </p:cNvSpPr>
            <p:nvPr/>
          </p:nvSpPr>
          <p:spPr bwMode="auto">
            <a:xfrm>
              <a:off x="3824288" y="5872163"/>
              <a:ext cx="73025" cy="47625"/>
            </a:xfrm>
            <a:custGeom>
              <a:avLst/>
              <a:gdLst>
                <a:gd name="T0" fmla="*/ 0 w 46"/>
                <a:gd name="T1" fmla="*/ 18 h 30"/>
                <a:gd name="T2" fmla="*/ 0 w 46"/>
                <a:gd name="T3" fmla="*/ 18 h 30"/>
                <a:gd name="T4" fmla="*/ 2 w 46"/>
                <a:gd name="T5" fmla="*/ 12 h 30"/>
                <a:gd name="T6" fmla="*/ 6 w 46"/>
                <a:gd name="T7" fmla="*/ 6 h 30"/>
                <a:gd name="T8" fmla="*/ 14 w 46"/>
                <a:gd name="T9" fmla="*/ 2 h 30"/>
                <a:gd name="T10" fmla="*/ 22 w 46"/>
                <a:gd name="T11" fmla="*/ 0 h 30"/>
                <a:gd name="T12" fmla="*/ 22 w 46"/>
                <a:gd name="T13" fmla="*/ 0 h 30"/>
                <a:gd name="T14" fmla="*/ 32 w 46"/>
                <a:gd name="T15" fmla="*/ 0 h 30"/>
                <a:gd name="T16" fmla="*/ 40 w 46"/>
                <a:gd name="T17" fmla="*/ 2 h 30"/>
                <a:gd name="T18" fmla="*/ 44 w 46"/>
                <a:gd name="T19" fmla="*/ 8 h 30"/>
                <a:gd name="T20" fmla="*/ 46 w 46"/>
                <a:gd name="T21" fmla="*/ 12 h 30"/>
                <a:gd name="T22" fmla="*/ 46 w 46"/>
                <a:gd name="T23" fmla="*/ 12 h 30"/>
                <a:gd name="T24" fmla="*/ 46 w 46"/>
                <a:gd name="T25" fmla="*/ 18 h 30"/>
                <a:gd name="T26" fmla="*/ 42 w 46"/>
                <a:gd name="T27" fmla="*/ 24 h 30"/>
                <a:gd name="T28" fmla="*/ 34 w 46"/>
                <a:gd name="T29" fmla="*/ 28 h 30"/>
                <a:gd name="T30" fmla="*/ 24 w 46"/>
                <a:gd name="T31" fmla="*/ 30 h 30"/>
                <a:gd name="T32" fmla="*/ 24 w 46"/>
                <a:gd name="T33" fmla="*/ 30 h 30"/>
                <a:gd name="T34" fmla="*/ 16 w 46"/>
                <a:gd name="T35" fmla="*/ 30 h 30"/>
                <a:gd name="T36" fmla="*/ 8 w 46"/>
                <a:gd name="T37" fmla="*/ 28 h 30"/>
                <a:gd name="T38" fmla="*/ 2 w 46"/>
                <a:gd name="T39" fmla="*/ 24 h 30"/>
                <a:gd name="T40" fmla="*/ 0 w 46"/>
                <a:gd name="T41" fmla="*/ 18 h 30"/>
                <a:gd name="T42" fmla="*/ 0 w 46"/>
                <a:gd name="T43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6" h="30">
                  <a:moveTo>
                    <a:pt x="0" y="18"/>
                  </a:moveTo>
                  <a:lnTo>
                    <a:pt x="0" y="18"/>
                  </a:lnTo>
                  <a:lnTo>
                    <a:pt x="2" y="12"/>
                  </a:lnTo>
                  <a:lnTo>
                    <a:pt x="6" y="6"/>
                  </a:lnTo>
                  <a:lnTo>
                    <a:pt x="14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32" y="0"/>
                  </a:lnTo>
                  <a:lnTo>
                    <a:pt x="40" y="2"/>
                  </a:lnTo>
                  <a:lnTo>
                    <a:pt x="44" y="8"/>
                  </a:lnTo>
                  <a:lnTo>
                    <a:pt x="46" y="12"/>
                  </a:lnTo>
                  <a:lnTo>
                    <a:pt x="46" y="12"/>
                  </a:lnTo>
                  <a:lnTo>
                    <a:pt x="46" y="18"/>
                  </a:lnTo>
                  <a:lnTo>
                    <a:pt x="42" y="24"/>
                  </a:lnTo>
                  <a:lnTo>
                    <a:pt x="34" y="28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16" y="30"/>
                  </a:lnTo>
                  <a:lnTo>
                    <a:pt x="8" y="28"/>
                  </a:lnTo>
                  <a:lnTo>
                    <a:pt x="2" y="24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D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58"/>
            <p:cNvSpPr>
              <a:spLocks/>
            </p:cNvSpPr>
            <p:nvPr/>
          </p:nvSpPr>
          <p:spPr bwMode="auto">
            <a:xfrm>
              <a:off x="3827463" y="5872163"/>
              <a:ext cx="69850" cy="47625"/>
            </a:xfrm>
            <a:custGeom>
              <a:avLst/>
              <a:gdLst>
                <a:gd name="T0" fmla="*/ 0 w 44"/>
                <a:gd name="T1" fmla="*/ 18 h 30"/>
                <a:gd name="T2" fmla="*/ 0 w 44"/>
                <a:gd name="T3" fmla="*/ 18 h 30"/>
                <a:gd name="T4" fmla="*/ 0 w 44"/>
                <a:gd name="T5" fmla="*/ 12 h 30"/>
                <a:gd name="T6" fmla="*/ 4 w 44"/>
                <a:gd name="T7" fmla="*/ 6 h 30"/>
                <a:gd name="T8" fmla="*/ 12 w 44"/>
                <a:gd name="T9" fmla="*/ 2 h 30"/>
                <a:gd name="T10" fmla="*/ 20 w 44"/>
                <a:gd name="T11" fmla="*/ 0 h 30"/>
                <a:gd name="T12" fmla="*/ 20 w 44"/>
                <a:gd name="T13" fmla="*/ 0 h 30"/>
                <a:gd name="T14" fmla="*/ 28 w 44"/>
                <a:gd name="T15" fmla="*/ 2 h 30"/>
                <a:gd name="T16" fmla="*/ 36 w 44"/>
                <a:gd name="T17" fmla="*/ 4 h 30"/>
                <a:gd name="T18" fmla="*/ 42 w 44"/>
                <a:gd name="T19" fmla="*/ 8 h 30"/>
                <a:gd name="T20" fmla="*/ 44 w 44"/>
                <a:gd name="T21" fmla="*/ 12 h 30"/>
                <a:gd name="T22" fmla="*/ 44 w 44"/>
                <a:gd name="T23" fmla="*/ 12 h 30"/>
                <a:gd name="T24" fmla="*/ 42 w 44"/>
                <a:gd name="T25" fmla="*/ 18 h 30"/>
                <a:gd name="T26" fmla="*/ 38 w 44"/>
                <a:gd name="T27" fmla="*/ 24 h 30"/>
                <a:gd name="T28" fmla="*/ 32 w 44"/>
                <a:gd name="T29" fmla="*/ 28 h 30"/>
                <a:gd name="T30" fmla="*/ 22 w 44"/>
                <a:gd name="T31" fmla="*/ 30 h 30"/>
                <a:gd name="T32" fmla="*/ 22 w 44"/>
                <a:gd name="T33" fmla="*/ 30 h 30"/>
                <a:gd name="T34" fmla="*/ 14 w 44"/>
                <a:gd name="T35" fmla="*/ 28 h 30"/>
                <a:gd name="T36" fmla="*/ 6 w 44"/>
                <a:gd name="T37" fmla="*/ 26 h 30"/>
                <a:gd name="T38" fmla="*/ 2 w 44"/>
                <a:gd name="T39" fmla="*/ 22 h 30"/>
                <a:gd name="T40" fmla="*/ 0 w 44"/>
                <a:gd name="T41" fmla="*/ 18 h 30"/>
                <a:gd name="T42" fmla="*/ 0 w 44"/>
                <a:gd name="T43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" h="30">
                  <a:moveTo>
                    <a:pt x="0" y="18"/>
                  </a:moveTo>
                  <a:lnTo>
                    <a:pt x="0" y="18"/>
                  </a:lnTo>
                  <a:lnTo>
                    <a:pt x="0" y="12"/>
                  </a:lnTo>
                  <a:lnTo>
                    <a:pt x="4" y="6"/>
                  </a:lnTo>
                  <a:lnTo>
                    <a:pt x="12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8" y="2"/>
                  </a:lnTo>
                  <a:lnTo>
                    <a:pt x="36" y="4"/>
                  </a:lnTo>
                  <a:lnTo>
                    <a:pt x="42" y="8"/>
                  </a:lnTo>
                  <a:lnTo>
                    <a:pt x="44" y="12"/>
                  </a:lnTo>
                  <a:lnTo>
                    <a:pt x="44" y="12"/>
                  </a:lnTo>
                  <a:lnTo>
                    <a:pt x="42" y="18"/>
                  </a:lnTo>
                  <a:lnTo>
                    <a:pt x="38" y="24"/>
                  </a:lnTo>
                  <a:lnTo>
                    <a:pt x="32" y="28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14" y="28"/>
                  </a:lnTo>
                  <a:lnTo>
                    <a:pt x="6" y="26"/>
                  </a:lnTo>
                  <a:lnTo>
                    <a:pt x="2" y="22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D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59"/>
            <p:cNvSpPr>
              <a:spLocks/>
            </p:cNvSpPr>
            <p:nvPr/>
          </p:nvSpPr>
          <p:spPr bwMode="auto">
            <a:xfrm>
              <a:off x="3827463" y="5875338"/>
              <a:ext cx="66675" cy="41275"/>
            </a:xfrm>
            <a:custGeom>
              <a:avLst/>
              <a:gdLst>
                <a:gd name="T0" fmla="*/ 0 w 42"/>
                <a:gd name="T1" fmla="*/ 16 h 26"/>
                <a:gd name="T2" fmla="*/ 0 w 42"/>
                <a:gd name="T3" fmla="*/ 16 h 26"/>
                <a:gd name="T4" fmla="*/ 2 w 42"/>
                <a:gd name="T5" fmla="*/ 10 h 26"/>
                <a:gd name="T6" fmla="*/ 6 w 42"/>
                <a:gd name="T7" fmla="*/ 6 h 26"/>
                <a:gd name="T8" fmla="*/ 12 w 42"/>
                <a:gd name="T9" fmla="*/ 2 h 26"/>
                <a:gd name="T10" fmla="*/ 20 w 42"/>
                <a:gd name="T11" fmla="*/ 0 h 26"/>
                <a:gd name="T12" fmla="*/ 20 w 42"/>
                <a:gd name="T13" fmla="*/ 0 h 26"/>
                <a:gd name="T14" fmla="*/ 28 w 42"/>
                <a:gd name="T15" fmla="*/ 0 h 26"/>
                <a:gd name="T16" fmla="*/ 36 w 42"/>
                <a:gd name="T17" fmla="*/ 2 h 26"/>
                <a:gd name="T18" fmla="*/ 40 w 42"/>
                <a:gd name="T19" fmla="*/ 6 h 26"/>
                <a:gd name="T20" fmla="*/ 42 w 42"/>
                <a:gd name="T21" fmla="*/ 12 h 26"/>
                <a:gd name="T22" fmla="*/ 42 w 42"/>
                <a:gd name="T23" fmla="*/ 12 h 26"/>
                <a:gd name="T24" fmla="*/ 42 w 42"/>
                <a:gd name="T25" fmla="*/ 16 h 26"/>
                <a:gd name="T26" fmla="*/ 38 w 42"/>
                <a:gd name="T27" fmla="*/ 22 h 26"/>
                <a:gd name="T28" fmla="*/ 30 w 42"/>
                <a:gd name="T29" fmla="*/ 24 h 26"/>
                <a:gd name="T30" fmla="*/ 22 w 42"/>
                <a:gd name="T31" fmla="*/ 26 h 26"/>
                <a:gd name="T32" fmla="*/ 22 w 42"/>
                <a:gd name="T33" fmla="*/ 26 h 26"/>
                <a:gd name="T34" fmla="*/ 14 w 42"/>
                <a:gd name="T35" fmla="*/ 26 h 26"/>
                <a:gd name="T36" fmla="*/ 8 w 42"/>
                <a:gd name="T37" fmla="*/ 24 h 26"/>
                <a:gd name="T38" fmla="*/ 2 w 42"/>
                <a:gd name="T39" fmla="*/ 20 h 26"/>
                <a:gd name="T40" fmla="*/ 0 w 42"/>
                <a:gd name="T41" fmla="*/ 16 h 26"/>
                <a:gd name="T42" fmla="*/ 0 w 42"/>
                <a:gd name="T43" fmla="*/ 1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26">
                  <a:moveTo>
                    <a:pt x="0" y="16"/>
                  </a:moveTo>
                  <a:lnTo>
                    <a:pt x="0" y="16"/>
                  </a:lnTo>
                  <a:lnTo>
                    <a:pt x="2" y="10"/>
                  </a:lnTo>
                  <a:lnTo>
                    <a:pt x="6" y="6"/>
                  </a:lnTo>
                  <a:lnTo>
                    <a:pt x="12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8" y="0"/>
                  </a:lnTo>
                  <a:lnTo>
                    <a:pt x="36" y="2"/>
                  </a:lnTo>
                  <a:lnTo>
                    <a:pt x="40" y="6"/>
                  </a:lnTo>
                  <a:lnTo>
                    <a:pt x="42" y="12"/>
                  </a:lnTo>
                  <a:lnTo>
                    <a:pt x="42" y="12"/>
                  </a:lnTo>
                  <a:lnTo>
                    <a:pt x="42" y="16"/>
                  </a:lnTo>
                  <a:lnTo>
                    <a:pt x="38" y="22"/>
                  </a:lnTo>
                  <a:lnTo>
                    <a:pt x="30" y="24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14" y="26"/>
                  </a:lnTo>
                  <a:lnTo>
                    <a:pt x="8" y="24"/>
                  </a:lnTo>
                  <a:lnTo>
                    <a:pt x="2" y="20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FFD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60"/>
            <p:cNvSpPr>
              <a:spLocks/>
            </p:cNvSpPr>
            <p:nvPr/>
          </p:nvSpPr>
          <p:spPr bwMode="auto">
            <a:xfrm>
              <a:off x="3830638" y="5875338"/>
              <a:ext cx="63500" cy="41275"/>
            </a:xfrm>
            <a:custGeom>
              <a:avLst/>
              <a:gdLst>
                <a:gd name="T0" fmla="*/ 0 w 40"/>
                <a:gd name="T1" fmla="*/ 16 h 26"/>
                <a:gd name="T2" fmla="*/ 0 w 40"/>
                <a:gd name="T3" fmla="*/ 16 h 26"/>
                <a:gd name="T4" fmla="*/ 2 w 40"/>
                <a:gd name="T5" fmla="*/ 10 h 26"/>
                <a:gd name="T6" fmla="*/ 4 w 40"/>
                <a:gd name="T7" fmla="*/ 6 h 26"/>
                <a:gd name="T8" fmla="*/ 10 w 40"/>
                <a:gd name="T9" fmla="*/ 2 h 26"/>
                <a:gd name="T10" fmla="*/ 18 w 40"/>
                <a:gd name="T11" fmla="*/ 0 h 26"/>
                <a:gd name="T12" fmla="*/ 18 w 40"/>
                <a:gd name="T13" fmla="*/ 0 h 26"/>
                <a:gd name="T14" fmla="*/ 26 w 40"/>
                <a:gd name="T15" fmla="*/ 0 h 26"/>
                <a:gd name="T16" fmla="*/ 32 w 40"/>
                <a:gd name="T17" fmla="*/ 2 h 26"/>
                <a:gd name="T18" fmla="*/ 38 w 40"/>
                <a:gd name="T19" fmla="*/ 6 h 26"/>
                <a:gd name="T20" fmla="*/ 40 w 40"/>
                <a:gd name="T21" fmla="*/ 12 h 26"/>
                <a:gd name="T22" fmla="*/ 40 w 40"/>
                <a:gd name="T23" fmla="*/ 12 h 26"/>
                <a:gd name="T24" fmla="*/ 38 w 40"/>
                <a:gd name="T25" fmla="*/ 16 h 26"/>
                <a:gd name="T26" fmla="*/ 34 w 40"/>
                <a:gd name="T27" fmla="*/ 20 h 26"/>
                <a:gd name="T28" fmla="*/ 28 w 40"/>
                <a:gd name="T29" fmla="*/ 24 h 26"/>
                <a:gd name="T30" fmla="*/ 20 w 40"/>
                <a:gd name="T31" fmla="*/ 26 h 26"/>
                <a:gd name="T32" fmla="*/ 20 w 40"/>
                <a:gd name="T33" fmla="*/ 26 h 26"/>
                <a:gd name="T34" fmla="*/ 14 w 40"/>
                <a:gd name="T35" fmla="*/ 26 h 26"/>
                <a:gd name="T36" fmla="*/ 6 w 40"/>
                <a:gd name="T37" fmla="*/ 24 h 26"/>
                <a:gd name="T38" fmla="*/ 2 w 40"/>
                <a:gd name="T39" fmla="*/ 20 h 26"/>
                <a:gd name="T40" fmla="*/ 0 w 40"/>
                <a:gd name="T41" fmla="*/ 16 h 26"/>
                <a:gd name="T42" fmla="*/ 0 w 40"/>
                <a:gd name="T43" fmla="*/ 1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0" h="26">
                  <a:moveTo>
                    <a:pt x="0" y="16"/>
                  </a:moveTo>
                  <a:lnTo>
                    <a:pt x="0" y="16"/>
                  </a:lnTo>
                  <a:lnTo>
                    <a:pt x="2" y="10"/>
                  </a:lnTo>
                  <a:lnTo>
                    <a:pt x="4" y="6"/>
                  </a:lnTo>
                  <a:lnTo>
                    <a:pt x="10" y="2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6" y="0"/>
                  </a:lnTo>
                  <a:lnTo>
                    <a:pt x="32" y="2"/>
                  </a:lnTo>
                  <a:lnTo>
                    <a:pt x="38" y="6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38" y="16"/>
                  </a:lnTo>
                  <a:lnTo>
                    <a:pt x="34" y="20"/>
                  </a:lnTo>
                  <a:lnTo>
                    <a:pt x="28" y="24"/>
                  </a:lnTo>
                  <a:lnTo>
                    <a:pt x="20" y="26"/>
                  </a:lnTo>
                  <a:lnTo>
                    <a:pt x="20" y="26"/>
                  </a:lnTo>
                  <a:lnTo>
                    <a:pt x="14" y="26"/>
                  </a:lnTo>
                  <a:lnTo>
                    <a:pt x="6" y="24"/>
                  </a:lnTo>
                  <a:lnTo>
                    <a:pt x="2" y="20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61"/>
            <p:cNvSpPr>
              <a:spLocks/>
            </p:cNvSpPr>
            <p:nvPr/>
          </p:nvSpPr>
          <p:spPr bwMode="auto">
            <a:xfrm>
              <a:off x="3833813" y="5878513"/>
              <a:ext cx="57150" cy="34925"/>
            </a:xfrm>
            <a:custGeom>
              <a:avLst/>
              <a:gdLst>
                <a:gd name="T0" fmla="*/ 36 w 36"/>
                <a:gd name="T1" fmla="*/ 10 h 22"/>
                <a:gd name="T2" fmla="*/ 36 w 36"/>
                <a:gd name="T3" fmla="*/ 10 h 22"/>
                <a:gd name="T4" fmla="*/ 34 w 36"/>
                <a:gd name="T5" fmla="*/ 14 h 22"/>
                <a:gd name="T6" fmla="*/ 32 w 36"/>
                <a:gd name="T7" fmla="*/ 18 h 22"/>
                <a:gd name="T8" fmla="*/ 26 w 36"/>
                <a:gd name="T9" fmla="*/ 22 h 22"/>
                <a:gd name="T10" fmla="*/ 18 w 36"/>
                <a:gd name="T11" fmla="*/ 22 h 22"/>
                <a:gd name="T12" fmla="*/ 18 w 36"/>
                <a:gd name="T13" fmla="*/ 22 h 22"/>
                <a:gd name="T14" fmla="*/ 12 w 36"/>
                <a:gd name="T15" fmla="*/ 22 h 22"/>
                <a:gd name="T16" fmla="*/ 6 w 36"/>
                <a:gd name="T17" fmla="*/ 20 h 22"/>
                <a:gd name="T18" fmla="*/ 2 w 36"/>
                <a:gd name="T19" fmla="*/ 18 h 22"/>
                <a:gd name="T20" fmla="*/ 0 w 36"/>
                <a:gd name="T21" fmla="*/ 12 h 22"/>
                <a:gd name="T22" fmla="*/ 0 w 36"/>
                <a:gd name="T23" fmla="*/ 12 h 22"/>
                <a:gd name="T24" fmla="*/ 0 w 36"/>
                <a:gd name="T25" fmla="*/ 8 h 22"/>
                <a:gd name="T26" fmla="*/ 4 w 36"/>
                <a:gd name="T27" fmla="*/ 4 h 22"/>
                <a:gd name="T28" fmla="*/ 10 w 36"/>
                <a:gd name="T29" fmla="*/ 2 h 22"/>
                <a:gd name="T30" fmla="*/ 16 w 36"/>
                <a:gd name="T31" fmla="*/ 0 h 22"/>
                <a:gd name="T32" fmla="*/ 16 w 36"/>
                <a:gd name="T33" fmla="*/ 0 h 22"/>
                <a:gd name="T34" fmla="*/ 24 w 36"/>
                <a:gd name="T35" fmla="*/ 0 h 22"/>
                <a:gd name="T36" fmla="*/ 30 w 36"/>
                <a:gd name="T37" fmla="*/ 2 h 22"/>
                <a:gd name="T38" fmla="*/ 34 w 36"/>
                <a:gd name="T39" fmla="*/ 4 h 22"/>
                <a:gd name="T40" fmla="*/ 36 w 36"/>
                <a:gd name="T41" fmla="*/ 10 h 22"/>
                <a:gd name="T42" fmla="*/ 36 w 36"/>
                <a:gd name="T43" fmla="*/ 1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6" h="22">
                  <a:moveTo>
                    <a:pt x="36" y="10"/>
                  </a:moveTo>
                  <a:lnTo>
                    <a:pt x="36" y="10"/>
                  </a:lnTo>
                  <a:lnTo>
                    <a:pt x="34" y="14"/>
                  </a:lnTo>
                  <a:lnTo>
                    <a:pt x="32" y="18"/>
                  </a:lnTo>
                  <a:lnTo>
                    <a:pt x="26" y="22"/>
                  </a:lnTo>
                  <a:lnTo>
                    <a:pt x="18" y="22"/>
                  </a:lnTo>
                  <a:lnTo>
                    <a:pt x="18" y="22"/>
                  </a:lnTo>
                  <a:lnTo>
                    <a:pt x="12" y="22"/>
                  </a:lnTo>
                  <a:lnTo>
                    <a:pt x="6" y="20"/>
                  </a:lnTo>
                  <a:lnTo>
                    <a:pt x="2" y="1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4" y="4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30" y="2"/>
                  </a:lnTo>
                  <a:lnTo>
                    <a:pt x="34" y="4"/>
                  </a:lnTo>
                  <a:lnTo>
                    <a:pt x="36" y="10"/>
                  </a:lnTo>
                  <a:lnTo>
                    <a:pt x="36" y="10"/>
                  </a:lnTo>
                  <a:close/>
                </a:path>
              </a:pathLst>
            </a:custGeom>
            <a:solidFill>
              <a:srgbClr val="FFCF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62"/>
            <p:cNvSpPr>
              <a:spLocks/>
            </p:cNvSpPr>
            <p:nvPr/>
          </p:nvSpPr>
          <p:spPr bwMode="auto">
            <a:xfrm>
              <a:off x="3798888" y="5672138"/>
              <a:ext cx="101600" cy="136525"/>
            </a:xfrm>
            <a:custGeom>
              <a:avLst/>
              <a:gdLst>
                <a:gd name="T0" fmla="*/ 0 w 64"/>
                <a:gd name="T1" fmla="*/ 48 h 86"/>
                <a:gd name="T2" fmla="*/ 0 w 64"/>
                <a:gd name="T3" fmla="*/ 48 h 86"/>
                <a:gd name="T4" fmla="*/ 2 w 64"/>
                <a:gd name="T5" fmla="*/ 56 h 86"/>
                <a:gd name="T6" fmla="*/ 4 w 64"/>
                <a:gd name="T7" fmla="*/ 64 h 86"/>
                <a:gd name="T8" fmla="*/ 8 w 64"/>
                <a:gd name="T9" fmla="*/ 72 h 86"/>
                <a:gd name="T10" fmla="*/ 14 w 64"/>
                <a:gd name="T11" fmla="*/ 78 h 86"/>
                <a:gd name="T12" fmla="*/ 20 w 64"/>
                <a:gd name="T13" fmla="*/ 82 h 86"/>
                <a:gd name="T14" fmla="*/ 26 w 64"/>
                <a:gd name="T15" fmla="*/ 86 h 86"/>
                <a:gd name="T16" fmla="*/ 32 w 64"/>
                <a:gd name="T17" fmla="*/ 86 h 86"/>
                <a:gd name="T18" fmla="*/ 38 w 64"/>
                <a:gd name="T19" fmla="*/ 86 h 86"/>
                <a:gd name="T20" fmla="*/ 38 w 64"/>
                <a:gd name="T21" fmla="*/ 86 h 86"/>
                <a:gd name="T22" fmla="*/ 44 w 64"/>
                <a:gd name="T23" fmla="*/ 86 h 86"/>
                <a:gd name="T24" fmla="*/ 50 w 64"/>
                <a:gd name="T25" fmla="*/ 82 h 86"/>
                <a:gd name="T26" fmla="*/ 56 w 64"/>
                <a:gd name="T27" fmla="*/ 78 h 86"/>
                <a:gd name="T28" fmla="*/ 60 w 64"/>
                <a:gd name="T29" fmla="*/ 72 h 86"/>
                <a:gd name="T30" fmla="*/ 62 w 64"/>
                <a:gd name="T31" fmla="*/ 64 h 86"/>
                <a:gd name="T32" fmla="*/ 64 w 64"/>
                <a:gd name="T33" fmla="*/ 56 h 86"/>
                <a:gd name="T34" fmla="*/ 64 w 64"/>
                <a:gd name="T35" fmla="*/ 48 h 86"/>
                <a:gd name="T36" fmla="*/ 64 w 64"/>
                <a:gd name="T37" fmla="*/ 40 h 86"/>
                <a:gd name="T38" fmla="*/ 64 w 64"/>
                <a:gd name="T39" fmla="*/ 40 h 86"/>
                <a:gd name="T40" fmla="*/ 62 w 64"/>
                <a:gd name="T41" fmla="*/ 30 h 86"/>
                <a:gd name="T42" fmla="*/ 60 w 64"/>
                <a:gd name="T43" fmla="*/ 22 h 86"/>
                <a:gd name="T44" fmla="*/ 56 w 64"/>
                <a:gd name="T45" fmla="*/ 16 h 86"/>
                <a:gd name="T46" fmla="*/ 50 w 64"/>
                <a:gd name="T47" fmla="*/ 10 h 86"/>
                <a:gd name="T48" fmla="*/ 46 w 64"/>
                <a:gd name="T49" fmla="*/ 6 h 86"/>
                <a:gd name="T50" fmla="*/ 40 w 64"/>
                <a:gd name="T51" fmla="*/ 2 h 86"/>
                <a:gd name="T52" fmla="*/ 32 w 64"/>
                <a:gd name="T53" fmla="*/ 0 h 86"/>
                <a:gd name="T54" fmla="*/ 26 w 64"/>
                <a:gd name="T55" fmla="*/ 0 h 86"/>
                <a:gd name="T56" fmla="*/ 26 w 64"/>
                <a:gd name="T57" fmla="*/ 0 h 86"/>
                <a:gd name="T58" fmla="*/ 20 w 64"/>
                <a:gd name="T59" fmla="*/ 2 h 86"/>
                <a:gd name="T60" fmla="*/ 14 w 64"/>
                <a:gd name="T61" fmla="*/ 6 h 86"/>
                <a:gd name="T62" fmla="*/ 10 w 64"/>
                <a:gd name="T63" fmla="*/ 10 h 86"/>
                <a:gd name="T64" fmla="*/ 6 w 64"/>
                <a:gd name="T65" fmla="*/ 16 h 86"/>
                <a:gd name="T66" fmla="*/ 2 w 64"/>
                <a:gd name="T67" fmla="*/ 22 h 86"/>
                <a:gd name="T68" fmla="*/ 0 w 64"/>
                <a:gd name="T69" fmla="*/ 30 h 86"/>
                <a:gd name="T70" fmla="*/ 0 w 64"/>
                <a:gd name="T71" fmla="*/ 40 h 86"/>
                <a:gd name="T72" fmla="*/ 0 w 64"/>
                <a:gd name="T73" fmla="*/ 48 h 86"/>
                <a:gd name="T74" fmla="*/ 0 w 64"/>
                <a:gd name="T75" fmla="*/ 4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4" h="86">
                  <a:moveTo>
                    <a:pt x="0" y="48"/>
                  </a:moveTo>
                  <a:lnTo>
                    <a:pt x="0" y="48"/>
                  </a:lnTo>
                  <a:lnTo>
                    <a:pt x="2" y="56"/>
                  </a:lnTo>
                  <a:lnTo>
                    <a:pt x="4" y="64"/>
                  </a:lnTo>
                  <a:lnTo>
                    <a:pt x="8" y="72"/>
                  </a:lnTo>
                  <a:lnTo>
                    <a:pt x="14" y="78"/>
                  </a:lnTo>
                  <a:lnTo>
                    <a:pt x="20" y="82"/>
                  </a:lnTo>
                  <a:lnTo>
                    <a:pt x="26" y="86"/>
                  </a:lnTo>
                  <a:lnTo>
                    <a:pt x="32" y="86"/>
                  </a:lnTo>
                  <a:lnTo>
                    <a:pt x="38" y="86"/>
                  </a:lnTo>
                  <a:lnTo>
                    <a:pt x="38" y="86"/>
                  </a:lnTo>
                  <a:lnTo>
                    <a:pt x="44" y="86"/>
                  </a:lnTo>
                  <a:lnTo>
                    <a:pt x="50" y="82"/>
                  </a:lnTo>
                  <a:lnTo>
                    <a:pt x="56" y="78"/>
                  </a:lnTo>
                  <a:lnTo>
                    <a:pt x="60" y="72"/>
                  </a:lnTo>
                  <a:lnTo>
                    <a:pt x="62" y="64"/>
                  </a:lnTo>
                  <a:lnTo>
                    <a:pt x="64" y="56"/>
                  </a:lnTo>
                  <a:lnTo>
                    <a:pt x="64" y="48"/>
                  </a:lnTo>
                  <a:lnTo>
                    <a:pt x="64" y="40"/>
                  </a:lnTo>
                  <a:lnTo>
                    <a:pt x="64" y="40"/>
                  </a:lnTo>
                  <a:lnTo>
                    <a:pt x="62" y="30"/>
                  </a:lnTo>
                  <a:lnTo>
                    <a:pt x="60" y="22"/>
                  </a:lnTo>
                  <a:lnTo>
                    <a:pt x="56" y="16"/>
                  </a:lnTo>
                  <a:lnTo>
                    <a:pt x="50" y="10"/>
                  </a:lnTo>
                  <a:lnTo>
                    <a:pt x="46" y="6"/>
                  </a:lnTo>
                  <a:lnTo>
                    <a:pt x="40" y="2"/>
                  </a:lnTo>
                  <a:lnTo>
                    <a:pt x="32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0" y="2"/>
                  </a:lnTo>
                  <a:lnTo>
                    <a:pt x="14" y="6"/>
                  </a:lnTo>
                  <a:lnTo>
                    <a:pt x="10" y="10"/>
                  </a:lnTo>
                  <a:lnTo>
                    <a:pt x="6" y="16"/>
                  </a:lnTo>
                  <a:lnTo>
                    <a:pt x="2" y="22"/>
                  </a:lnTo>
                  <a:lnTo>
                    <a:pt x="0" y="30"/>
                  </a:lnTo>
                  <a:lnTo>
                    <a:pt x="0" y="4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764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63"/>
            <p:cNvSpPr>
              <a:spLocks/>
            </p:cNvSpPr>
            <p:nvPr/>
          </p:nvSpPr>
          <p:spPr bwMode="auto">
            <a:xfrm>
              <a:off x="3808413" y="5684838"/>
              <a:ext cx="82550" cy="111125"/>
            </a:xfrm>
            <a:custGeom>
              <a:avLst/>
              <a:gdLst>
                <a:gd name="T0" fmla="*/ 0 w 52"/>
                <a:gd name="T1" fmla="*/ 40 h 70"/>
                <a:gd name="T2" fmla="*/ 0 w 52"/>
                <a:gd name="T3" fmla="*/ 40 h 70"/>
                <a:gd name="T4" fmla="*/ 4 w 52"/>
                <a:gd name="T5" fmla="*/ 52 h 70"/>
                <a:gd name="T6" fmla="*/ 12 w 52"/>
                <a:gd name="T7" fmla="*/ 62 h 70"/>
                <a:gd name="T8" fmla="*/ 20 w 52"/>
                <a:gd name="T9" fmla="*/ 68 h 70"/>
                <a:gd name="T10" fmla="*/ 26 w 52"/>
                <a:gd name="T11" fmla="*/ 70 h 70"/>
                <a:gd name="T12" fmla="*/ 30 w 52"/>
                <a:gd name="T13" fmla="*/ 70 h 70"/>
                <a:gd name="T14" fmla="*/ 30 w 52"/>
                <a:gd name="T15" fmla="*/ 70 h 70"/>
                <a:gd name="T16" fmla="*/ 36 w 52"/>
                <a:gd name="T17" fmla="*/ 68 h 70"/>
                <a:gd name="T18" fmla="*/ 40 w 52"/>
                <a:gd name="T19" fmla="*/ 66 h 70"/>
                <a:gd name="T20" fmla="*/ 48 w 52"/>
                <a:gd name="T21" fmla="*/ 58 h 70"/>
                <a:gd name="T22" fmla="*/ 52 w 52"/>
                <a:gd name="T23" fmla="*/ 46 h 70"/>
                <a:gd name="T24" fmla="*/ 52 w 52"/>
                <a:gd name="T25" fmla="*/ 32 h 70"/>
                <a:gd name="T26" fmla="*/ 52 w 52"/>
                <a:gd name="T27" fmla="*/ 32 h 70"/>
                <a:gd name="T28" fmla="*/ 48 w 52"/>
                <a:gd name="T29" fmla="*/ 18 h 70"/>
                <a:gd name="T30" fmla="*/ 42 w 52"/>
                <a:gd name="T31" fmla="*/ 8 h 70"/>
                <a:gd name="T32" fmla="*/ 32 w 52"/>
                <a:gd name="T33" fmla="*/ 2 h 70"/>
                <a:gd name="T34" fmla="*/ 26 w 52"/>
                <a:gd name="T35" fmla="*/ 0 h 70"/>
                <a:gd name="T36" fmla="*/ 22 w 52"/>
                <a:gd name="T37" fmla="*/ 0 h 70"/>
                <a:gd name="T38" fmla="*/ 22 w 52"/>
                <a:gd name="T39" fmla="*/ 0 h 70"/>
                <a:gd name="T40" fmla="*/ 16 w 52"/>
                <a:gd name="T41" fmla="*/ 2 h 70"/>
                <a:gd name="T42" fmla="*/ 12 w 52"/>
                <a:gd name="T43" fmla="*/ 6 h 70"/>
                <a:gd name="T44" fmla="*/ 4 w 52"/>
                <a:gd name="T45" fmla="*/ 14 h 70"/>
                <a:gd name="T46" fmla="*/ 0 w 52"/>
                <a:gd name="T47" fmla="*/ 26 h 70"/>
                <a:gd name="T48" fmla="*/ 0 w 52"/>
                <a:gd name="T49" fmla="*/ 40 h 70"/>
                <a:gd name="T50" fmla="*/ 0 w 52"/>
                <a:gd name="T51" fmla="*/ 4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2" h="70">
                  <a:moveTo>
                    <a:pt x="0" y="40"/>
                  </a:moveTo>
                  <a:lnTo>
                    <a:pt x="0" y="40"/>
                  </a:lnTo>
                  <a:lnTo>
                    <a:pt x="4" y="52"/>
                  </a:lnTo>
                  <a:lnTo>
                    <a:pt x="12" y="62"/>
                  </a:lnTo>
                  <a:lnTo>
                    <a:pt x="20" y="68"/>
                  </a:lnTo>
                  <a:lnTo>
                    <a:pt x="26" y="70"/>
                  </a:lnTo>
                  <a:lnTo>
                    <a:pt x="30" y="70"/>
                  </a:lnTo>
                  <a:lnTo>
                    <a:pt x="30" y="70"/>
                  </a:lnTo>
                  <a:lnTo>
                    <a:pt x="36" y="68"/>
                  </a:lnTo>
                  <a:lnTo>
                    <a:pt x="40" y="66"/>
                  </a:lnTo>
                  <a:lnTo>
                    <a:pt x="48" y="58"/>
                  </a:lnTo>
                  <a:lnTo>
                    <a:pt x="52" y="46"/>
                  </a:lnTo>
                  <a:lnTo>
                    <a:pt x="52" y="32"/>
                  </a:lnTo>
                  <a:lnTo>
                    <a:pt x="52" y="32"/>
                  </a:lnTo>
                  <a:lnTo>
                    <a:pt x="48" y="18"/>
                  </a:lnTo>
                  <a:lnTo>
                    <a:pt x="42" y="8"/>
                  </a:lnTo>
                  <a:lnTo>
                    <a:pt x="32" y="2"/>
                  </a:lnTo>
                  <a:lnTo>
                    <a:pt x="26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6" y="2"/>
                  </a:lnTo>
                  <a:lnTo>
                    <a:pt x="12" y="6"/>
                  </a:lnTo>
                  <a:lnTo>
                    <a:pt x="4" y="14"/>
                  </a:lnTo>
                  <a:lnTo>
                    <a:pt x="0" y="26"/>
                  </a:lnTo>
                  <a:lnTo>
                    <a:pt x="0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E7C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64"/>
            <p:cNvSpPr>
              <a:spLocks/>
            </p:cNvSpPr>
            <p:nvPr/>
          </p:nvSpPr>
          <p:spPr bwMode="auto">
            <a:xfrm>
              <a:off x="3824288" y="5710238"/>
              <a:ext cx="53975" cy="66675"/>
            </a:xfrm>
            <a:custGeom>
              <a:avLst/>
              <a:gdLst>
                <a:gd name="T0" fmla="*/ 0 w 34"/>
                <a:gd name="T1" fmla="*/ 24 h 42"/>
                <a:gd name="T2" fmla="*/ 0 w 34"/>
                <a:gd name="T3" fmla="*/ 24 h 42"/>
                <a:gd name="T4" fmla="*/ 2 w 34"/>
                <a:gd name="T5" fmla="*/ 32 h 42"/>
                <a:gd name="T6" fmla="*/ 6 w 34"/>
                <a:gd name="T7" fmla="*/ 38 h 42"/>
                <a:gd name="T8" fmla="*/ 12 w 34"/>
                <a:gd name="T9" fmla="*/ 42 h 42"/>
                <a:gd name="T10" fmla="*/ 20 w 34"/>
                <a:gd name="T11" fmla="*/ 42 h 42"/>
                <a:gd name="T12" fmla="*/ 20 w 34"/>
                <a:gd name="T13" fmla="*/ 42 h 42"/>
                <a:gd name="T14" fmla="*/ 26 w 34"/>
                <a:gd name="T15" fmla="*/ 40 h 42"/>
                <a:gd name="T16" fmla="*/ 30 w 34"/>
                <a:gd name="T17" fmla="*/ 34 h 42"/>
                <a:gd name="T18" fmla="*/ 34 w 34"/>
                <a:gd name="T19" fmla="*/ 28 h 42"/>
                <a:gd name="T20" fmla="*/ 34 w 34"/>
                <a:gd name="T21" fmla="*/ 18 h 42"/>
                <a:gd name="T22" fmla="*/ 34 w 34"/>
                <a:gd name="T23" fmla="*/ 18 h 42"/>
                <a:gd name="T24" fmla="*/ 30 w 34"/>
                <a:gd name="T25" fmla="*/ 10 h 42"/>
                <a:gd name="T26" fmla="*/ 26 w 34"/>
                <a:gd name="T27" fmla="*/ 4 h 42"/>
                <a:gd name="T28" fmla="*/ 20 w 34"/>
                <a:gd name="T29" fmla="*/ 0 h 42"/>
                <a:gd name="T30" fmla="*/ 14 w 34"/>
                <a:gd name="T31" fmla="*/ 0 h 42"/>
                <a:gd name="T32" fmla="*/ 14 w 34"/>
                <a:gd name="T33" fmla="*/ 0 h 42"/>
                <a:gd name="T34" fmla="*/ 8 w 34"/>
                <a:gd name="T35" fmla="*/ 2 h 42"/>
                <a:gd name="T36" fmla="*/ 2 w 34"/>
                <a:gd name="T37" fmla="*/ 8 h 42"/>
                <a:gd name="T38" fmla="*/ 0 w 34"/>
                <a:gd name="T39" fmla="*/ 14 h 42"/>
                <a:gd name="T40" fmla="*/ 0 w 34"/>
                <a:gd name="T41" fmla="*/ 24 h 42"/>
                <a:gd name="T42" fmla="*/ 0 w 34"/>
                <a:gd name="T43" fmla="*/ 2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4" h="42">
                  <a:moveTo>
                    <a:pt x="0" y="24"/>
                  </a:moveTo>
                  <a:lnTo>
                    <a:pt x="0" y="24"/>
                  </a:lnTo>
                  <a:lnTo>
                    <a:pt x="2" y="32"/>
                  </a:lnTo>
                  <a:lnTo>
                    <a:pt x="6" y="38"/>
                  </a:lnTo>
                  <a:lnTo>
                    <a:pt x="12" y="42"/>
                  </a:lnTo>
                  <a:lnTo>
                    <a:pt x="20" y="42"/>
                  </a:lnTo>
                  <a:lnTo>
                    <a:pt x="20" y="42"/>
                  </a:lnTo>
                  <a:lnTo>
                    <a:pt x="26" y="40"/>
                  </a:lnTo>
                  <a:lnTo>
                    <a:pt x="30" y="34"/>
                  </a:lnTo>
                  <a:lnTo>
                    <a:pt x="34" y="28"/>
                  </a:lnTo>
                  <a:lnTo>
                    <a:pt x="34" y="18"/>
                  </a:lnTo>
                  <a:lnTo>
                    <a:pt x="34" y="18"/>
                  </a:lnTo>
                  <a:lnTo>
                    <a:pt x="30" y="10"/>
                  </a:lnTo>
                  <a:lnTo>
                    <a:pt x="26" y="4"/>
                  </a:lnTo>
                  <a:lnTo>
                    <a:pt x="20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8" y="2"/>
                  </a:lnTo>
                  <a:lnTo>
                    <a:pt x="2" y="8"/>
                  </a:lnTo>
                  <a:lnTo>
                    <a:pt x="0" y="14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84" name="Freeform 65"/>
            <p:cNvSpPr>
              <a:spLocks/>
            </p:cNvSpPr>
            <p:nvPr/>
          </p:nvSpPr>
          <p:spPr bwMode="auto">
            <a:xfrm>
              <a:off x="4087813" y="5624513"/>
              <a:ext cx="234950" cy="244475"/>
            </a:xfrm>
            <a:custGeom>
              <a:avLst/>
              <a:gdLst>
                <a:gd name="T0" fmla="*/ 146 w 148"/>
                <a:gd name="T1" fmla="*/ 0 h 154"/>
                <a:gd name="T2" fmla="*/ 146 w 148"/>
                <a:gd name="T3" fmla="*/ 0 h 154"/>
                <a:gd name="T4" fmla="*/ 148 w 148"/>
                <a:gd name="T5" fmla="*/ 28 h 154"/>
                <a:gd name="T6" fmla="*/ 148 w 148"/>
                <a:gd name="T7" fmla="*/ 56 h 154"/>
                <a:gd name="T8" fmla="*/ 148 w 148"/>
                <a:gd name="T9" fmla="*/ 56 h 154"/>
                <a:gd name="T10" fmla="*/ 144 w 148"/>
                <a:gd name="T11" fmla="*/ 72 h 154"/>
                <a:gd name="T12" fmla="*/ 140 w 148"/>
                <a:gd name="T13" fmla="*/ 88 h 154"/>
                <a:gd name="T14" fmla="*/ 136 w 148"/>
                <a:gd name="T15" fmla="*/ 102 h 154"/>
                <a:gd name="T16" fmla="*/ 130 w 148"/>
                <a:gd name="T17" fmla="*/ 116 h 154"/>
                <a:gd name="T18" fmla="*/ 122 w 148"/>
                <a:gd name="T19" fmla="*/ 128 h 154"/>
                <a:gd name="T20" fmla="*/ 116 w 148"/>
                <a:gd name="T21" fmla="*/ 138 h 154"/>
                <a:gd name="T22" fmla="*/ 106 w 148"/>
                <a:gd name="T23" fmla="*/ 148 h 154"/>
                <a:gd name="T24" fmla="*/ 98 w 148"/>
                <a:gd name="T25" fmla="*/ 154 h 154"/>
                <a:gd name="T26" fmla="*/ 98 w 148"/>
                <a:gd name="T27" fmla="*/ 154 h 154"/>
                <a:gd name="T28" fmla="*/ 88 w 148"/>
                <a:gd name="T29" fmla="*/ 150 h 154"/>
                <a:gd name="T30" fmla="*/ 80 w 148"/>
                <a:gd name="T31" fmla="*/ 144 h 154"/>
                <a:gd name="T32" fmla="*/ 70 w 148"/>
                <a:gd name="T33" fmla="*/ 142 h 154"/>
                <a:gd name="T34" fmla="*/ 60 w 148"/>
                <a:gd name="T35" fmla="*/ 140 h 154"/>
                <a:gd name="T36" fmla="*/ 42 w 148"/>
                <a:gd name="T37" fmla="*/ 140 h 154"/>
                <a:gd name="T38" fmla="*/ 28 w 148"/>
                <a:gd name="T39" fmla="*/ 144 h 154"/>
                <a:gd name="T40" fmla="*/ 28 w 148"/>
                <a:gd name="T41" fmla="*/ 144 h 154"/>
                <a:gd name="T42" fmla="*/ 18 w 148"/>
                <a:gd name="T43" fmla="*/ 128 h 154"/>
                <a:gd name="T44" fmla="*/ 10 w 148"/>
                <a:gd name="T45" fmla="*/ 110 h 154"/>
                <a:gd name="T46" fmla="*/ 4 w 148"/>
                <a:gd name="T47" fmla="*/ 88 h 154"/>
                <a:gd name="T48" fmla="*/ 0 w 148"/>
                <a:gd name="T49" fmla="*/ 66 h 154"/>
                <a:gd name="T50" fmla="*/ 0 w 148"/>
                <a:gd name="T51" fmla="*/ 66 h 154"/>
                <a:gd name="T52" fmla="*/ 24 w 148"/>
                <a:gd name="T53" fmla="*/ 62 h 154"/>
                <a:gd name="T54" fmla="*/ 48 w 148"/>
                <a:gd name="T55" fmla="*/ 58 h 154"/>
                <a:gd name="T56" fmla="*/ 70 w 148"/>
                <a:gd name="T57" fmla="*/ 50 h 154"/>
                <a:gd name="T58" fmla="*/ 90 w 148"/>
                <a:gd name="T59" fmla="*/ 40 h 154"/>
                <a:gd name="T60" fmla="*/ 106 w 148"/>
                <a:gd name="T61" fmla="*/ 30 h 154"/>
                <a:gd name="T62" fmla="*/ 122 w 148"/>
                <a:gd name="T63" fmla="*/ 20 h 154"/>
                <a:gd name="T64" fmla="*/ 146 w 148"/>
                <a:gd name="T65" fmla="*/ 0 h 154"/>
                <a:gd name="T66" fmla="*/ 146 w 148"/>
                <a:gd name="T67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8" h="154">
                  <a:moveTo>
                    <a:pt x="146" y="0"/>
                  </a:moveTo>
                  <a:lnTo>
                    <a:pt x="146" y="0"/>
                  </a:lnTo>
                  <a:lnTo>
                    <a:pt x="148" y="28"/>
                  </a:lnTo>
                  <a:lnTo>
                    <a:pt x="148" y="56"/>
                  </a:lnTo>
                  <a:lnTo>
                    <a:pt x="148" y="56"/>
                  </a:lnTo>
                  <a:lnTo>
                    <a:pt x="144" y="72"/>
                  </a:lnTo>
                  <a:lnTo>
                    <a:pt x="140" y="88"/>
                  </a:lnTo>
                  <a:lnTo>
                    <a:pt x="136" y="102"/>
                  </a:lnTo>
                  <a:lnTo>
                    <a:pt x="130" y="116"/>
                  </a:lnTo>
                  <a:lnTo>
                    <a:pt x="122" y="128"/>
                  </a:lnTo>
                  <a:lnTo>
                    <a:pt x="116" y="138"/>
                  </a:lnTo>
                  <a:lnTo>
                    <a:pt x="106" y="148"/>
                  </a:lnTo>
                  <a:lnTo>
                    <a:pt x="98" y="154"/>
                  </a:lnTo>
                  <a:lnTo>
                    <a:pt x="98" y="154"/>
                  </a:lnTo>
                  <a:lnTo>
                    <a:pt x="88" y="150"/>
                  </a:lnTo>
                  <a:lnTo>
                    <a:pt x="80" y="144"/>
                  </a:lnTo>
                  <a:lnTo>
                    <a:pt x="70" y="142"/>
                  </a:lnTo>
                  <a:lnTo>
                    <a:pt x="60" y="140"/>
                  </a:lnTo>
                  <a:lnTo>
                    <a:pt x="42" y="140"/>
                  </a:lnTo>
                  <a:lnTo>
                    <a:pt x="28" y="144"/>
                  </a:lnTo>
                  <a:lnTo>
                    <a:pt x="28" y="144"/>
                  </a:lnTo>
                  <a:lnTo>
                    <a:pt x="18" y="128"/>
                  </a:lnTo>
                  <a:lnTo>
                    <a:pt x="10" y="110"/>
                  </a:lnTo>
                  <a:lnTo>
                    <a:pt x="4" y="8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24" y="62"/>
                  </a:lnTo>
                  <a:lnTo>
                    <a:pt x="48" y="58"/>
                  </a:lnTo>
                  <a:lnTo>
                    <a:pt x="70" y="50"/>
                  </a:lnTo>
                  <a:lnTo>
                    <a:pt x="90" y="40"/>
                  </a:lnTo>
                  <a:lnTo>
                    <a:pt x="106" y="30"/>
                  </a:lnTo>
                  <a:lnTo>
                    <a:pt x="122" y="20"/>
                  </a:lnTo>
                  <a:lnTo>
                    <a:pt x="146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68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85" name="Freeform 66"/>
            <p:cNvSpPr>
              <a:spLocks/>
            </p:cNvSpPr>
            <p:nvPr/>
          </p:nvSpPr>
          <p:spPr bwMode="auto">
            <a:xfrm>
              <a:off x="4100513" y="5634038"/>
              <a:ext cx="209550" cy="225425"/>
            </a:xfrm>
            <a:custGeom>
              <a:avLst/>
              <a:gdLst>
                <a:gd name="T0" fmla="*/ 130 w 132"/>
                <a:gd name="T1" fmla="*/ 0 h 142"/>
                <a:gd name="T2" fmla="*/ 130 w 132"/>
                <a:gd name="T3" fmla="*/ 0 h 142"/>
                <a:gd name="T4" fmla="*/ 132 w 132"/>
                <a:gd name="T5" fmla="*/ 20 h 142"/>
                <a:gd name="T6" fmla="*/ 132 w 132"/>
                <a:gd name="T7" fmla="*/ 40 h 142"/>
                <a:gd name="T8" fmla="*/ 132 w 132"/>
                <a:gd name="T9" fmla="*/ 40 h 142"/>
                <a:gd name="T10" fmla="*/ 128 w 132"/>
                <a:gd name="T11" fmla="*/ 58 h 142"/>
                <a:gd name="T12" fmla="*/ 126 w 132"/>
                <a:gd name="T13" fmla="*/ 76 h 142"/>
                <a:gd name="T14" fmla="*/ 120 w 132"/>
                <a:gd name="T15" fmla="*/ 90 h 142"/>
                <a:gd name="T16" fmla="*/ 114 w 132"/>
                <a:gd name="T17" fmla="*/ 104 h 142"/>
                <a:gd name="T18" fmla="*/ 106 w 132"/>
                <a:gd name="T19" fmla="*/ 118 h 142"/>
                <a:gd name="T20" fmla="*/ 98 w 132"/>
                <a:gd name="T21" fmla="*/ 128 h 142"/>
                <a:gd name="T22" fmla="*/ 88 w 132"/>
                <a:gd name="T23" fmla="*/ 136 h 142"/>
                <a:gd name="T24" fmla="*/ 78 w 132"/>
                <a:gd name="T25" fmla="*/ 142 h 142"/>
                <a:gd name="T26" fmla="*/ 78 w 132"/>
                <a:gd name="T27" fmla="*/ 142 h 142"/>
                <a:gd name="T28" fmla="*/ 66 w 132"/>
                <a:gd name="T29" fmla="*/ 138 h 142"/>
                <a:gd name="T30" fmla="*/ 54 w 132"/>
                <a:gd name="T31" fmla="*/ 134 h 142"/>
                <a:gd name="T32" fmla="*/ 42 w 132"/>
                <a:gd name="T33" fmla="*/ 134 h 142"/>
                <a:gd name="T34" fmla="*/ 32 w 132"/>
                <a:gd name="T35" fmla="*/ 134 h 142"/>
                <a:gd name="T36" fmla="*/ 32 w 132"/>
                <a:gd name="T37" fmla="*/ 134 h 142"/>
                <a:gd name="T38" fmla="*/ 20 w 132"/>
                <a:gd name="T39" fmla="*/ 122 h 142"/>
                <a:gd name="T40" fmla="*/ 12 w 132"/>
                <a:gd name="T41" fmla="*/ 104 h 142"/>
                <a:gd name="T42" fmla="*/ 4 w 132"/>
                <a:gd name="T43" fmla="*/ 82 h 142"/>
                <a:gd name="T44" fmla="*/ 0 w 132"/>
                <a:gd name="T45" fmla="*/ 58 h 142"/>
                <a:gd name="T46" fmla="*/ 0 w 132"/>
                <a:gd name="T47" fmla="*/ 58 h 142"/>
                <a:gd name="T48" fmla="*/ 22 w 132"/>
                <a:gd name="T49" fmla="*/ 56 h 142"/>
                <a:gd name="T50" fmla="*/ 42 w 132"/>
                <a:gd name="T51" fmla="*/ 50 h 142"/>
                <a:gd name="T52" fmla="*/ 60 w 132"/>
                <a:gd name="T53" fmla="*/ 44 h 142"/>
                <a:gd name="T54" fmla="*/ 78 w 132"/>
                <a:gd name="T55" fmla="*/ 36 h 142"/>
                <a:gd name="T56" fmla="*/ 94 w 132"/>
                <a:gd name="T57" fmla="*/ 28 h 142"/>
                <a:gd name="T58" fmla="*/ 108 w 132"/>
                <a:gd name="T59" fmla="*/ 18 h 142"/>
                <a:gd name="T60" fmla="*/ 130 w 132"/>
                <a:gd name="T61" fmla="*/ 0 h 142"/>
                <a:gd name="T62" fmla="*/ 130 w 132"/>
                <a:gd name="T63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2" h="142">
                  <a:moveTo>
                    <a:pt x="130" y="0"/>
                  </a:moveTo>
                  <a:lnTo>
                    <a:pt x="130" y="0"/>
                  </a:lnTo>
                  <a:lnTo>
                    <a:pt x="132" y="20"/>
                  </a:lnTo>
                  <a:lnTo>
                    <a:pt x="132" y="40"/>
                  </a:lnTo>
                  <a:lnTo>
                    <a:pt x="132" y="40"/>
                  </a:lnTo>
                  <a:lnTo>
                    <a:pt x="128" y="58"/>
                  </a:lnTo>
                  <a:lnTo>
                    <a:pt x="126" y="76"/>
                  </a:lnTo>
                  <a:lnTo>
                    <a:pt x="120" y="90"/>
                  </a:lnTo>
                  <a:lnTo>
                    <a:pt x="114" y="104"/>
                  </a:lnTo>
                  <a:lnTo>
                    <a:pt x="106" y="118"/>
                  </a:lnTo>
                  <a:lnTo>
                    <a:pt x="98" y="128"/>
                  </a:lnTo>
                  <a:lnTo>
                    <a:pt x="88" y="136"/>
                  </a:lnTo>
                  <a:lnTo>
                    <a:pt x="78" y="142"/>
                  </a:lnTo>
                  <a:lnTo>
                    <a:pt x="78" y="142"/>
                  </a:lnTo>
                  <a:lnTo>
                    <a:pt x="66" y="138"/>
                  </a:lnTo>
                  <a:lnTo>
                    <a:pt x="54" y="134"/>
                  </a:lnTo>
                  <a:lnTo>
                    <a:pt x="42" y="134"/>
                  </a:lnTo>
                  <a:lnTo>
                    <a:pt x="32" y="134"/>
                  </a:lnTo>
                  <a:lnTo>
                    <a:pt x="32" y="134"/>
                  </a:lnTo>
                  <a:lnTo>
                    <a:pt x="20" y="122"/>
                  </a:lnTo>
                  <a:lnTo>
                    <a:pt x="12" y="104"/>
                  </a:lnTo>
                  <a:lnTo>
                    <a:pt x="4" y="82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2" y="56"/>
                  </a:lnTo>
                  <a:lnTo>
                    <a:pt x="42" y="50"/>
                  </a:lnTo>
                  <a:lnTo>
                    <a:pt x="60" y="44"/>
                  </a:lnTo>
                  <a:lnTo>
                    <a:pt x="78" y="36"/>
                  </a:lnTo>
                  <a:lnTo>
                    <a:pt x="94" y="28"/>
                  </a:lnTo>
                  <a:lnTo>
                    <a:pt x="108" y="18"/>
                  </a:lnTo>
                  <a:lnTo>
                    <a:pt x="130" y="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89" name="Freeform 67"/>
            <p:cNvSpPr>
              <a:spLocks/>
            </p:cNvSpPr>
            <p:nvPr/>
          </p:nvSpPr>
          <p:spPr bwMode="auto">
            <a:xfrm>
              <a:off x="4106863" y="5843588"/>
              <a:ext cx="184150" cy="85725"/>
            </a:xfrm>
            <a:custGeom>
              <a:avLst/>
              <a:gdLst>
                <a:gd name="T0" fmla="*/ 0 w 116"/>
                <a:gd name="T1" fmla="*/ 8 h 54"/>
                <a:gd name="T2" fmla="*/ 0 w 116"/>
                <a:gd name="T3" fmla="*/ 8 h 54"/>
                <a:gd name="T4" fmla="*/ 14 w 116"/>
                <a:gd name="T5" fmla="*/ 4 h 54"/>
                <a:gd name="T6" fmla="*/ 28 w 116"/>
                <a:gd name="T7" fmla="*/ 0 h 54"/>
                <a:gd name="T8" fmla="*/ 46 w 116"/>
                <a:gd name="T9" fmla="*/ 0 h 54"/>
                <a:gd name="T10" fmla="*/ 54 w 116"/>
                <a:gd name="T11" fmla="*/ 0 h 54"/>
                <a:gd name="T12" fmla="*/ 64 w 116"/>
                <a:gd name="T13" fmla="*/ 2 h 54"/>
                <a:gd name="T14" fmla="*/ 74 w 116"/>
                <a:gd name="T15" fmla="*/ 6 h 54"/>
                <a:gd name="T16" fmla="*/ 84 w 116"/>
                <a:gd name="T17" fmla="*/ 10 h 54"/>
                <a:gd name="T18" fmla="*/ 92 w 116"/>
                <a:gd name="T19" fmla="*/ 18 h 54"/>
                <a:gd name="T20" fmla="*/ 102 w 116"/>
                <a:gd name="T21" fmla="*/ 28 h 54"/>
                <a:gd name="T22" fmla="*/ 110 w 116"/>
                <a:gd name="T23" fmla="*/ 38 h 54"/>
                <a:gd name="T24" fmla="*/ 116 w 116"/>
                <a:gd name="T25" fmla="*/ 54 h 54"/>
                <a:gd name="T26" fmla="*/ 116 w 116"/>
                <a:gd name="T27" fmla="*/ 54 h 54"/>
                <a:gd name="T28" fmla="*/ 112 w 116"/>
                <a:gd name="T29" fmla="*/ 44 h 54"/>
                <a:gd name="T30" fmla="*/ 104 w 116"/>
                <a:gd name="T31" fmla="*/ 36 h 54"/>
                <a:gd name="T32" fmla="*/ 92 w 116"/>
                <a:gd name="T33" fmla="*/ 26 h 54"/>
                <a:gd name="T34" fmla="*/ 76 w 116"/>
                <a:gd name="T35" fmla="*/ 16 h 54"/>
                <a:gd name="T36" fmla="*/ 56 w 116"/>
                <a:gd name="T37" fmla="*/ 8 h 54"/>
                <a:gd name="T38" fmla="*/ 44 w 116"/>
                <a:gd name="T39" fmla="*/ 6 h 54"/>
                <a:gd name="T40" fmla="*/ 32 w 116"/>
                <a:gd name="T41" fmla="*/ 6 h 54"/>
                <a:gd name="T42" fmla="*/ 16 w 116"/>
                <a:gd name="T43" fmla="*/ 6 h 54"/>
                <a:gd name="T44" fmla="*/ 0 w 116"/>
                <a:gd name="T45" fmla="*/ 8 h 54"/>
                <a:gd name="T46" fmla="*/ 0 w 116"/>
                <a:gd name="T47" fmla="*/ 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6" h="54">
                  <a:moveTo>
                    <a:pt x="0" y="8"/>
                  </a:moveTo>
                  <a:lnTo>
                    <a:pt x="0" y="8"/>
                  </a:lnTo>
                  <a:lnTo>
                    <a:pt x="14" y="4"/>
                  </a:lnTo>
                  <a:lnTo>
                    <a:pt x="28" y="0"/>
                  </a:lnTo>
                  <a:lnTo>
                    <a:pt x="46" y="0"/>
                  </a:lnTo>
                  <a:lnTo>
                    <a:pt x="54" y="0"/>
                  </a:lnTo>
                  <a:lnTo>
                    <a:pt x="64" y="2"/>
                  </a:lnTo>
                  <a:lnTo>
                    <a:pt x="74" y="6"/>
                  </a:lnTo>
                  <a:lnTo>
                    <a:pt x="84" y="10"/>
                  </a:lnTo>
                  <a:lnTo>
                    <a:pt x="92" y="18"/>
                  </a:lnTo>
                  <a:lnTo>
                    <a:pt x="102" y="28"/>
                  </a:lnTo>
                  <a:lnTo>
                    <a:pt x="110" y="38"/>
                  </a:lnTo>
                  <a:lnTo>
                    <a:pt x="116" y="54"/>
                  </a:lnTo>
                  <a:lnTo>
                    <a:pt x="116" y="54"/>
                  </a:lnTo>
                  <a:lnTo>
                    <a:pt x="112" y="44"/>
                  </a:lnTo>
                  <a:lnTo>
                    <a:pt x="104" y="36"/>
                  </a:lnTo>
                  <a:lnTo>
                    <a:pt x="92" y="26"/>
                  </a:lnTo>
                  <a:lnTo>
                    <a:pt x="76" y="16"/>
                  </a:lnTo>
                  <a:lnTo>
                    <a:pt x="56" y="8"/>
                  </a:lnTo>
                  <a:lnTo>
                    <a:pt x="44" y="6"/>
                  </a:lnTo>
                  <a:lnTo>
                    <a:pt x="32" y="6"/>
                  </a:lnTo>
                  <a:lnTo>
                    <a:pt x="16" y="6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CAF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90" name="Freeform 68"/>
            <p:cNvSpPr>
              <a:spLocks/>
            </p:cNvSpPr>
            <p:nvPr/>
          </p:nvSpPr>
          <p:spPr bwMode="auto">
            <a:xfrm>
              <a:off x="4119563" y="5868988"/>
              <a:ext cx="114300" cy="73025"/>
            </a:xfrm>
            <a:custGeom>
              <a:avLst/>
              <a:gdLst>
                <a:gd name="T0" fmla="*/ 0 w 72"/>
                <a:gd name="T1" fmla="*/ 20 h 46"/>
                <a:gd name="T2" fmla="*/ 0 w 72"/>
                <a:gd name="T3" fmla="*/ 20 h 46"/>
                <a:gd name="T4" fmla="*/ 2 w 72"/>
                <a:gd name="T5" fmla="*/ 24 h 46"/>
                <a:gd name="T6" fmla="*/ 2 w 72"/>
                <a:gd name="T7" fmla="*/ 28 h 46"/>
                <a:gd name="T8" fmla="*/ 10 w 72"/>
                <a:gd name="T9" fmla="*/ 36 h 46"/>
                <a:gd name="T10" fmla="*/ 20 w 72"/>
                <a:gd name="T11" fmla="*/ 42 h 46"/>
                <a:gd name="T12" fmla="*/ 34 w 72"/>
                <a:gd name="T13" fmla="*/ 46 h 46"/>
                <a:gd name="T14" fmla="*/ 34 w 72"/>
                <a:gd name="T15" fmla="*/ 46 h 46"/>
                <a:gd name="T16" fmla="*/ 48 w 72"/>
                <a:gd name="T17" fmla="*/ 44 h 46"/>
                <a:gd name="T18" fmla="*/ 60 w 72"/>
                <a:gd name="T19" fmla="*/ 42 h 46"/>
                <a:gd name="T20" fmla="*/ 68 w 72"/>
                <a:gd name="T21" fmla="*/ 34 h 46"/>
                <a:gd name="T22" fmla="*/ 70 w 72"/>
                <a:gd name="T23" fmla="*/ 30 h 46"/>
                <a:gd name="T24" fmla="*/ 72 w 72"/>
                <a:gd name="T25" fmla="*/ 26 h 46"/>
                <a:gd name="T26" fmla="*/ 72 w 72"/>
                <a:gd name="T27" fmla="*/ 26 h 46"/>
                <a:gd name="T28" fmla="*/ 72 w 72"/>
                <a:gd name="T29" fmla="*/ 22 h 46"/>
                <a:gd name="T30" fmla="*/ 70 w 72"/>
                <a:gd name="T31" fmla="*/ 18 h 46"/>
                <a:gd name="T32" fmla="*/ 62 w 72"/>
                <a:gd name="T33" fmla="*/ 10 h 46"/>
                <a:gd name="T34" fmla="*/ 52 w 72"/>
                <a:gd name="T35" fmla="*/ 4 h 46"/>
                <a:gd name="T36" fmla="*/ 38 w 72"/>
                <a:gd name="T37" fmla="*/ 0 h 46"/>
                <a:gd name="T38" fmla="*/ 38 w 72"/>
                <a:gd name="T39" fmla="*/ 0 h 46"/>
                <a:gd name="T40" fmla="*/ 24 w 72"/>
                <a:gd name="T41" fmla="*/ 0 h 46"/>
                <a:gd name="T42" fmla="*/ 12 w 72"/>
                <a:gd name="T43" fmla="*/ 4 h 46"/>
                <a:gd name="T44" fmla="*/ 4 w 72"/>
                <a:gd name="T45" fmla="*/ 10 h 46"/>
                <a:gd name="T46" fmla="*/ 2 w 72"/>
                <a:gd name="T47" fmla="*/ 14 h 46"/>
                <a:gd name="T48" fmla="*/ 0 w 72"/>
                <a:gd name="T49" fmla="*/ 20 h 46"/>
                <a:gd name="T50" fmla="*/ 0 w 72"/>
                <a:gd name="T51" fmla="*/ 2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2" h="46">
                  <a:moveTo>
                    <a:pt x="0" y="20"/>
                  </a:moveTo>
                  <a:lnTo>
                    <a:pt x="0" y="20"/>
                  </a:lnTo>
                  <a:lnTo>
                    <a:pt x="2" y="24"/>
                  </a:lnTo>
                  <a:lnTo>
                    <a:pt x="2" y="28"/>
                  </a:lnTo>
                  <a:lnTo>
                    <a:pt x="10" y="36"/>
                  </a:lnTo>
                  <a:lnTo>
                    <a:pt x="20" y="42"/>
                  </a:lnTo>
                  <a:lnTo>
                    <a:pt x="34" y="46"/>
                  </a:lnTo>
                  <a:lnTo>
                    <a:pt x="34" y="46"/>
                  </a:lnTo>
                  <a:lnTo>
                    <a:pt x="48" y="44"/>
                  </a:lnTo>
                  <a:lnTo>
                    <a:pt x="60" y="42"/>
                  </a:lnTo>
                  <a:lnTo>
                    <a:pt x="68" y="34"/>
                  </a:lnTo>
                  <a:lnTo>
                    <a:pt x="70" y="30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72" y="22"/>
                  </a:lnTo>
                  <a:lnTo>
                    <a:pt x="70" y="18"/>
                  </a:lnTo>
                  <a:lnTo>
                    <a:pt x="62" y="10"/>
                  </a:lnTo>
                  <a:lnTo>
                    <a:pt x="52" y="4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24" y="0"/>
                  </a:lnTo>
                  <a:lnTo>
                    <a:pt x="12" y="4"/>
                  </a:lnTo>
                  <a:lnTo>
                    <a:pt x="4" y="10"/>
                  </a:lnTo>
                  <a:lnTo>
                    <a:pt x="2" y="14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FE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91" name="Freeform 69"/>
            <p:cNvSpPr>
              <a:spLocks/>
            </p:cNvSpPr>
            <p:nvPr/>
          </p:nvSpPr>
          <p:spPr bwMode="auto">
            <a:xfrm>
              <a:off x="4122738" y="5872163"/>
              <a:ext cx="107950" cy="66675"/>
            </a:xfrm>
            <a:custGeom>
              <a:avLst/>
              <a:gdLst>
                <a:gd name="T0" fmla="*/ 68 w 68"/>
                <a:gd name="T1" fmla="*/ 24 h 42"/>
                <a:gd name="T2" fmla="*/ 68 w 68"/>
                <a:gd name="T3" fmla="*/ 24 h 42"/>
                <a:gd name="T4" fmla="*/ 68 w 68"/>
                <a:gd name="T5" fmla="*/ 20 h 42"/>
                <a:gd name="T6" fmla="*/ 66 w 68"/>
                <a:gd name="T7" fmla="*/ 16 h 42"/>
                <a:gd name="T8" fmla="*/ 60 w 68"/>
                <a:gd name="T9" fmla="*/ 8 h 42"/>
                <a:gd name="T10" fmla="*/ 50 w 68"/>
                <a:gd name="T11" fmla="*/ 2 h 42"/>
                <a:gd name="T12" fmla="*/ 36 w 68"/>
                <a:gd name="T13" fmla="*/ 0 h 42"/>
                <a:gd name="T14" fmla="*/ 36 w 68"/>
                <a:gd name="T15" fmla="*/ 0 h 42"/>
                <a:gd name="T16" fmla="*/ 22 w 68"/>
                <a:gd name="T17" fmla="*/ 0 h 42"/>
                <a:gd name="T18" fmla="*/ 12 w 68"/>
                <a:gd name="T19" fmla="*/ 4 h 42"/>
                <a:gd name="T20" fmla="*/ 4 w 68"/>
                <a:gd name="T21" fmla="*/ 10 h 42"/>
                <a:gd name="T22" fmla="*/ 2 w 68"/>
                <a:gd name="T23" fmla="*/ 14 h 42"/>
                <a:gd name="T24" fmla="*/ 0 w 68"/>
                <a:gd name="T25" fmla="*/ 18 h 42"/>
                <a:gd name="T26" fmla="*/ 0 w 68"/>
                <a:gd name="T27" fmla="*/ 18 h 42"/>
                <a:gd name="T28" fmla="*/ 0 w 68"/>
                <a:gd name="T29" fmla="*/ 22 h 42"/>
                <a:gd name="T30" fmla="*/ 2 w 68"/>
                <a:gd name="T31" fmla="*/ 26 h 42"/>
                <a:gd name="T32" fmla="*/ 8 w 68"/>
                <a:gd name="T33" fmla="*/ 34 h 42"/>
                <a:gd name="T34" fmla="*/ 20 w 68"/>
                <a:gd name="T35" fmla="*/ 40 h 42"/>
                <a:gd name="T36" fmla="*/ 32 w 68"/>
                <a:gd name="T37" fmla="*/ 42 h 42"/>
                <a:gd name="T38" fmla="*/ 32 w 68"/>
                <a:gd name="T39" fmla="*/ 42 h 42"/>
                <a:gd name="T40" fmla="*/ 46 w 68"/>
                <a:gd name="T41" fmla="*/ 42 h 42"/>
                <a:gd name="T42" fmla="*/ 56 w 68"/>
                <a:gd name="T43" fmla="*/ 38 h 42"/>
                <a:gd name="T44" fmla="*/ 64 w 68"/>
                <a:gd name="T45" fmla="*/ 32 h 42"/>
                <a:gd name="T46" fmla="*/ 68 w 68"/>
                <a:gd name="T47" fmla="*/ 28 h 42"/>
                <a:gd name="T48" fmla="*/ 68 w 68"/>
                <a:gd name="T49" fmla="*/ 24 h 42"/>
                <a:gd name="T50" fmla="*/ 68 w 68"/>
                <a:gd name="T51" fmla="*/ 2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8" h="42">
                  <a:moveTo>
                    <a:pt x="68" y="24"/>
                  </a:moveTo>
                  <a:lnTo>
                    <a:pt x="68" y="24"/>
                  </a:lnTo>
                  <a:lnTo>
                    <a:pt x="68" y="20"/>
                  </a:lnTo>
                  <a:lnTo>
                    <a:pt x="66" y="16"/>
                  </a:lnTo>
                  <a:lnTo>
                    <a:pt x="60" y="8"/>
                  </a:lnTo>
                  <a:lnTo>
                    <a:pt x="50" y="2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22" y="0"/>
                  </a:lnTo>
                  <a:lnTo>
                    <a:pt x="12" y="4"/>
                  </a:lnTo>
                  <a:lnTo>
                    <a:pt x="4" y="10"/>
                  </a:lnTo>
                  <a:lnTo>
                    <a:pt x="2" y="14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2" y="26"/>
                  </a:lnTo>
                  <a:lnTo>
                    <a:pt x="8" y="34"/>
                  </a:lnTo>
                  <a:lnTo>
                    <a:pt x="20" y="4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46" y="42"/>
                  </a:lnTo>
                  <a:lnTo>
                    <a:pt x="56" y="38"/>
                  </a:lnTo>
                  <a:lnTo>
                    <a:pt x="64" y="32"/>
                  </a:lnTo>
                  <a:lnTo>
                    <a:pt x="68" y="28"/>
                  </a:lnTo>
                  <a:lnTo>
                    <a:pt x="68" y="24"/>
                  </a:lnTo>
                  <a:lnTo>
                    <a:pt x="68" y="24"/>
                  </a:lnTo>
                  <a:close/>
                </a:path>
              </a:pathLst>
            </a:custGeom>
            <a:solidFill>
              <a:srgbClr val="FFE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92" name="Freeform 70"/>
            <p:cNvSpPr>
              <a:spLocks/>
            </p:cNvSpPr>
            <p:nvPr/>
          </p:nvSpPr>
          <p:spPr bwMode="auto">
            <a:xfrm>
              <a:off x="4125913" y="5872163"/>
              <a:ext cx="101600" cy="66675"/>
            </a:xfrm>
            <a:custGeom>
              <a:avLst/>
              <a:gdLst>
                <a:gd name="T0" fmla="*/ 64 w 64"/>
                <a:gd name="T1" fmla="*/ 24 h 42"/>
                <a:gd name="T2" fmla="*/ 64 w 64"/>
                <a:gd name="T3" fmla="*/ 24 h 42"/>
                <a:gd name="T4" fmla="*/ 64 w 64"/>
                <a:gd name="T5" fmla="*/ 20 h 42"/>
                <a:gd name="T6" fmla="*/ 64 w 64"/>
                <a:gd name="T7" fmla="*/ 16 h 42"/>
                <a:gd name="T8" fmla="*/ 56 w 64"/>
                <a:gd name="T9" fmla="*/ 8 h 42"/>
                <a:gd name="T10" fmla="*/ 46 w 64"/>
                <a:gd name="T11" fmla="*/ 2 h 42"/>
                <a:gd name="T12" fmla="*/ 34 w 64"/>
                <a:gd name="T13" fmla="*/ 0 h 42"/>
                <a:gd name="T14" fmla="*/ 34 w 64"/>
                <a:gd name="T15" fmla="*/ 0 h 42"/>
                <a:gd name="T16" fmla="*/ 22 w 64"/>
                <a:gd name="T17" fmla="*/ 0 h 42"/>
                <a:gd name="T18" fmla="*/ 10 w 64"/>
                <a:gd name="T19" fmla="*/ 4 h 42"/>
                <a:gd name="T20" fmla="*/ 2 w 64"/>
                <a:gd name="T21" fmla="*/ 10 h 42"/>
                <a:gd name="T22" fmla="*/ 0 w 64"/>
                <a:gd name="T23" fmla="*/ 14 h 42"/>
                <a:gd name="T24" fmla="*/ 0 w 64"/>
                <a:gd name="T25" fmla="*/ 18 h 42"/>
                <a:gd name="T26" fmla="*/ 0 w 64"/>
                <a:gd name="T27" fmla="*/ 18 h 42"/>
                <a:gd name="T28" fmla="*/ 0 w 64"/>
                <a:gd name="T29" fmla="*/ 22 h 42"/>
                <a:gd name="T30" fmla="*/ 2 w 64"/>
                <a:gd name="T31" fmla="*/ 26 h 42"/>
                <a:gd name="T32" fmla="*/ 8 w 64"/>
                <a:gd name="T33" fmla="*/ 34 h 42"/>
                <a:gd name="T34" fmla="*/ 18 w 64"/>
                <a:gd name="T35" fmla="*/ 38 h 42"/>
                <a:gd name="T36" fmla="*/ 30 w 64"/>
                <a:gd name="T37" fmla="*/ 42 h 42"/>
                <a:gd name="T38" fmla="*/ 30 w 64"/>
                <a:gd name="T39" fmla="*/ 42 h 42"/>
                <a:gd name="T40" fmla="*/ 44 w 64"/>
                <a:gd name="T41" fmla="*/ 42 h 42"/>
                <a:gd name="T42" fmla="*/ 54 w 64"/>
                <a:gd name="T43" fmla="*/ 38 h 42"/>
                <a:gd name="T44" fmla="*/ 62 w 64"/>
                <a:gd name="T45" fmla="*/ 32 h 42"/>
                <a:gd name="T46" fmla="*/ 64 w 64"/>
                <a:gd name="T47" fmla="*/ 28 h 42"/>
                <a:gd name="T48" fmla="*/ 64 w 64"/>
                <a:gd name="T49" fmla="*/ 24 h 42"/>
                <a:gd name="T50" fmla="*/ 64 w 64"/>
                <a:gd name="T51" fmla="*/ 2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4" h="42">
                  <a:moveTo>
                    <a:pt x="64" y="24"/>
                  </a:moveTo>
                  <a:lnTo>
                    <a:pt x="64" y="24"/>
                  </a:lnTo>
                  <a:lnTo>
                    <a:pt x="64" y="20"/>
                  </a:lnTo>
                  <a:lnTo>
                    <a:pt x="64" y="16"/>
                  </a:lnTo>
                  <a:lnTo>
                    <a:pt x="56" y="8"/>
                  </a:lnTo>
                  <a:lnTo>
                    <a:pt x="46" y="2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2" y="0"/>
                  </a:lnTo>
                  <a:lnTo>
                    <a:pt x="10" y="4"/>
                  </a:lnTo>
                  <a:lnTo>
                    <a:pt x="2" y="10"/>
                  </a:lnTo>
                  <a:lnTo>
                    <a:pt x="0" y="14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2" y="26"/>
                  </a:lnTo>
                  <a:lnTo>
                    <a:pt x="8" y="34"/>
                  </a:lnTo>
                  <a:lnTo>
                    <a:pt x="18" y="38"/>
                  </a:lnTo>
                  <a:lnTo>
                    <a:pt x="30" y="42"/>
                  </a:lnTo>
                  <a:lnTo>
                    <a:pt x="30" y="42"/>
                  </a:lnTo>
                  <a:lnTo>
                    <a:pt x="44" y="42"/>
                  </a:lnTo>
                  <a:lnTo>
                    <a:pt x="54" y="38"/>
                  </a:lnTo>
                  <a:lnTo>
                    <a:pt x="62" y="32"/>
                  </a:lnTo>
                  <a:lnTo>
                    <a:pt x="64" y="28"/>
                  </a:lnTo>
                  <a:lnTo>
                    <a:pt x="64" y="24"/>
                  </a:lnTo>
                  <a:lnTo>
                    <a:pt x="64" y="24"/>
                  </a:lnTo>
                  <a:close/>
                </a:path>
              </a:pathLst>
            </a:custGeom>
            <a:solidFill>
              <a:srgbClr val="FFE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93" name="Freeform 71"/>
            <p:cNvSpPr>
              <a:spLocks/>
            </p:cNvSpPr>
            <p:nvPr/>
          </p:nvSpPr>
          <p:spPr bwMode="auto">
            <a:xfrm>
              <a:off x="4125913" y="5872163"/>
              <a:ext cx="101600" cy="63500"/>
            </a:xfrm>
            <a:custGeom>
              <a:avLst/>
              <a:gdLst>
                <a:gd name="T0" fmla="*/ 64 w 64"/>
                <a:gd name="T1" fmla="*/ 24 h 40"/>
                <a:gd name="T2" fmla="*/ 64 w 64"/>
                <a:gd name="T3" fmla="*/ 24 h 40"/>
                <a:gd name="T4" fmla="*/ 64 w 64"/>
                <a:gd name="T5" fmla="*/ 20 h 40"/>
                <a:gd name="T6" fmla="*/ 62 w 64"/>
                <a:gd name="T7" fmla="*/ 16 h 40"/>
                <a:gd name="T8" fmla="*/ 56 w 64"/>
                <a:gd name="T9" fmla="*/ 8 h 40"/>
                <a:gd name="T10" fmla="*/ 46 w 64"/>
                <a:gd name="T11" fmla="*/ 4 h 40"/>
                <a:gd name="T12" fmla="*/ 34 w 64"/>
                <a:gd name="T13" fmla="*/ 0 h 40"/>
                <a:gd name="T14" fmla="*/ 34 w 64"/>
                <a:gd name="T15" fmla="*/ 0 h 40"/>
                <a:gd name="T16" fmla="*/ 22 w 64"/>
                <a:gd name="T17" fmla="*/ 2 h 40"/>
                <a:gd name="T18" fmla="*/ 12 w 64"/>
                <a:gd name="T19" fmla="*/ 4 h 40"/>
                <a:gd name="T20" fmla="*/ 4 w 64"/>
                <a:gd name="T21" fmla="*/ 10 h 40"/>
                <a:gd name="T22" fmla="*/ 2 w 64"/>
                <a:gd name="T23" fmla="*/ 14 h 40"/>
                <a:gd name="T24" fmla="*/ 0 w 64"/>
                <a:gd name="T25" fmla="*/ 18 h 40"/>
                <a:gd name="T26" fmla="*/ 0 w 64"/>
                <a:gd name="T27" fmla="*/ 18 h 40"/>
                <a:gd name="T28" fmla="*/ 2 w 64"/>
                <a:gd name="T29" fmla="*/ 22 h 40"/>
                <a:gd name="T30" fmla="*/ 2 w 64"/>
                <a:gd name="T31" fmla="*/ 26 h 40"/>
                <a:gd name="T32" fmla="*/ 8 w 64"/>
                <a:gd name="T33" fmla="*/ 32 h 40"/>
                <a:gd name="T34" fmla="*/ 18 w 64"/>
                <a:gd name="T35" fmla="*/ 38 h 40"/>
                <a:gd name="T36" fmla="*/ 30 w 64"/>
                <a:gd name="T37" fmla="*/ 40 h 40"/>
                <a:gd name="T38" fmla="*/ 30 w 64"/>
                <a:gd name="T39" fmla="*/ 40 h 40"/>
                <a:gd name="T40" fmla="*/ 42 w 64"/>
                <a:gd name="T41" fmla="*/ 40 h 40"/>
                <a:gd name="T42" fmla="*/ 54 w 64"/>
                <a:gd name="T43" fmla="*/ 38 h 40"/>
                <a:gd name="T44" fmla="*/ 60 w 64"/>
                <a:gd name="T45" fmla="*/ 32 h 40"/>
                <a:gd name="T46" fmla="*/ 62 w 64"/>
                <a:gd name="T47" fmla="*/ 28 h 40"/>
                <a:gd name="T48" fmla="*/ 64 w 64"/>
                <a:gd name="T49" fmla="*/ 24 h 40"/>
                <a:gd name="T50" fmla="*/ 64 w 64"/>
                <a:gd name="T51" fmla="*/ 2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4" h="40">
                  <a:moveTo>
                    <a:pt x="64" y="24"/>
                  </a:moveTo>
                  <a:lnTo>
                    <a:pt x="64" y="24"/>
                  </a:lnTo>
                  <a:lnTo>
                    <a:pt x="64" y="20"/>
                  </a:lnTo>
                  <a:lnTo>
                    <a:pt x="62" y="16"/>
                  </a:lnTo>
                  <a:lnTo>
                    <a:pt x="56" y="8"/>
                  </a:lnTo>
                  <a:lnTo>
                    <a:pt x="46" y="4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2" y="2"/>
                  </a:lnTo>
                  <a:lnTo>
                    <a:pt x="12" y="4"/>
                  </a:lnTo>
                  <a:lnTo>
                    <a:pt x="4" y="10"/>
                  </a:lnTo>
                  <a:lnTo>
                    <a:pt x="2" y="14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22"/>
                  </a:lnTo>
                  <a:lnTo>
                    <a:pt x="2" y="26"/>
                  </a:lnTo>
                  <a:lnTo>
                    <a:pt x="8" y="32"/>
                  </a:lnTo>
                  <a:lnTo>
                    <a:pt x="18" y="38"/>
                  </a:lnTo>
                  <a:lnTo>
                    <a:pt x="30" y="40"/>
                  </a:lnTo>
                  <a:lnTo>
                    <a:pt x="30" y="40"/>
                  </a:lnTo>
                  <a:lnTo>
                    <a:pt x="42" y="40"/>
                  </a:lnTo>
                  <a:lnTo>
                    <a:pt x="54" y="38"/>
                  </a:lnTo>
                  <a:lnTo>
                    <a:pt x="60" y="32"/>
                  </a:lnTo>
                  <a:lnTo>
                    <a:pt x="62" y="28"/>
                  </a:lnTo>
                  <a:lnTo>
                    <a:pt x="64" y="24"/>
                  </a:lnTo>
                  <a:lnTo>
                    <a:pt x="64" y="24"/>
                  </a:lnTo>
                  <a:close/>
                </a:path>
              </a:pathLst>
            </a:custGeom>
            <a:solidFill>
              <a:srgbClr val="FFE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94" name="Freeform 72"/>
            <p:cNvSpPr>
              <a:spLocks/>
            </p:cNvSpPr>
            <p:nvPr/>
          </p:nvSpPr>
          <p:spPr bwMode="auto">
            <a:xfrm>
              <a:off x="4129088" y="5875338"/>
              <a:ext cx="95250" cy="60325"/>
            </a:xfrm>
            <a:custGeom>
              <a:avLst/>
              <a:gdLst>
                <a:gd name="T0" fmla="*/ 60 w 60"/>
                <a:gd name="T1" fmla="*/ 22 h 38"/>
                <a:gd name="T2" fmla="*/ 60 w 60"/>
                <a:gd name="T3" fmla="*/ 22 h 38"/>
                <a:gd name="T4" fmla="*/ 60 w 60"/>
                <a:gd name="T5" fmla="*/ 18 h 38"/>
                <a:gd name="T6" fmla="*/ 58 w 60"/>
                <a:gd name="T7" fmla="*/ 14 h 38"/>
                <a:gd name="T8" fmla="*/ 52 w 60"/>
                <a:gd name="T9" fmla="*/ 8 h 38"/>
                <a:gd name="T10" fmla="*/ 44 w 60"/>
                <a:gd name="T11" fmla="*/ 2 h 38"/>
                <a:gd name="T12" fmla="*/ 32 w 60"/>
                <a:gd name="T13" fmla="*/ 0 h 38"/>
                <a:gd name="T14" fmla="*/ 32 w 60"/>
                <a:gd name="T15" fmla="*/ 0 h 38"/>
                <a:gd name="T16" fmla="*/ 20 w 60"/>
                <a:gd name="T17" fmla="*/ 0 h 38"/>
                <a:gd name="T18" fmla="*/ 10 w 60"/>
                <a:gd name="T19" fmla="*/ 4 h 38"/>
                <a:gd name="T20" fmla="*/ 4 w 60"/>
                <a:gd name="T21" fmla="*/ 8 h 38"/>
                <a:gd name="T22" fmla="*/ 2 w 60"/>
                <a:gd name="T23" fmla="*/ 12 h 38"/>
                <a:gd name="T24" fmla="*/ 0 w 60"/>
                <a:gd name="T25" fmla="*/ 16 h 38"/>
                <a:gd name="T26" fmla="*/ 0 w 60"/>
                <a:gd name="T27" fmla="*/ 16 h 38"/>
                <a:gd name="T28" fmla="*/ 0 w 60"/>
                <a:gd name="T29" fmla="*/ 20 h 38"/>
                <a:gd name="T30" fmla="*/ 2 w 60"/>
                <a:gd name="T31" fmla="*/ 24 h 38"/>
                <a:gd name="T32" fmla="*/ 8 w 60"/>
                <a:gd name="T33" fmla="*/ 30 h 38"/>
                <a:gd name="T34" fmla="*/ 16 w 60"/>
                <a:gd name="T35" fmla="*/ 36 h 38"/>
                <a:gd name="T36" fmla="*/ 28 w 60"/>
                <a:gd name="T37" fmla="*/ 38 h 38"/>
                <a:gd name="T38" fmla="*/ 28 w 60"/>
                <a:gd name="T39" fmla="*/ 38 h 38"/>
                <a:gd name="T40" fmla="*/ 40 w 60"/>
                <a:gd name="T41" fmla="*/ 38 h 38"/>
                <a:gd name="T42" fmla="*/ 50 w 60"/>
                <a:gd name="T43" fmla="*/ 34 h 38"/>
                <a:gd name="T44" fmla="*/ 58 w 60"/>
                <a:gd name="T45" fmla="*/ 28 h 38"/>
                <a:gd name="T46" fmla="*/ 60 w 60"/>
                <a:gd name="T47" fmla="*/ 26 h 38"/>
                <a:gd name="T48" fmla="*/ 60 w 60"/>
                <a:gd name="T49" fmla="*/ 22 h 38"/>
                <a:gd name="T50" fmla="*/ 60 w 60"/>
                <a:gd name="T51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0" h="38">
                  <a:moveTo>
                    <a:pt x="60" y="22"/>
                  </a:moveTo>
                  <a:lnTo>
                    <a:pt x="60" y="22"/>
                  </a:lnTo>
                  <a:lnTo>
                    <a:pt x="60" y="18"/>
                  </a:lnTo>
                  <a:lnTo>
                    <a:pt x="58" y="14"/>
                  </a:lnTo>
                  <a:lnTo>
                    <a:pt x="52" y="8"/>
                  </a:lnTo>
                  <a:lnTo>
                    <a:pt x="44" y="2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0" y="0"/>
                  </a:lnTo>
                  <a:lnTo>
                    <a:pt x="10" y="4"/>
                  </a:lnTo>
                  <a:lnTo>
                    <a:pt x="4" y="8"/>
                  </a:lnTo>
                  <a:lnTo>
                    <a:pt x="2" y="1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2" y="24"/>
                  </a:lnTo>
                  <a:lnTo>
                    <a:pt x="8" y="30"/>
                  </a:lnTo>
                  <a:lnTo>
                    <a:pt x="16" y="36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40" y="38"/>
                  </a:lnTo>
                  <a:lnTo>
                    <a:pt x="50" y="34"/>
                  </a:lnTo>
                  <a:lnTo>
                    <a:pt x="58" y="28"/>
                  </a:lnTo>
                  <a:lnTo>
                    <a:pt x="60" y="26"/>
                  </a:lnTo>
                  <a:lnTo>
                    <a:pt x="60" y="22"/>
                  </a:lnTo>
                  <a:lnTo>
                    <a:pt x="60" y="22"/>
                  </a:lnTo>
                  <a:close/>
                </a:path>
              </a:pathLst>
            </a:custGeom>
            <a:solidFill>
              <a:srgbClr val="FFE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95" name="Freeform 73"/>
            <p:cNvSpPr>
              <a:spLocks/>
            </p:cNvSpPr>
            <p:nvPr/>
          </p:nvSpPr>
          <p:spPr bwMode="auto">
            <a:xfrm>
              <a:off x="4132263" y="5875338"/>
              <a:ext cx="88900" cy="60325"/>
            </a:xfrm>
            <a:custGeom>
              <a:avLst/>
              <a:gdLst>
                <a:gd name="T0" fmla="*/ 56 w 56"/>
                <a:gd name="T1" fmla="*/ 22 h 38"/>
                <a:gd name="T2" fmla="*/ 56 w 56"/>
                <a:gd name="T3" fmla="*/ 22 h 38"/>
                <a:gd name="T4" fmla="*/ 56 w 56"/>
                <a:gd name="T5" fmla="*/ 14 h 38"/>
                <a:gd name="T6" fmla="*/ 50 w 56"/>
                <a:gd name="T7" fmla="*/ 8 h 38"/>
                <a:gd name="T8" fmla="*/ 42 w 56"/>
                <a:gd name="T9" fmla="*/ 2 h 38"/>
                <a:gd name="T10" fmla="*/ 30 w 56"/>
                <a:gd name="T11" fmla="*/ 0 h 38"/>
                <a:gd name="T12" fmla="*/ 30 w 56"/>
                <a:gd name="T13" fmla="*/ 0 h 38"/>
                <a:gd name="T14" fmla="*/ 18 w 56"/>
                <a:gd name="T15" fmla="*/ 0 h 38"/>
                <a:gd name="T16" fmla="*/ 10 w 56"/>
                <a:gd name="T17" fmla="*/ 4 h 38"/>
                <a:gd name="T18" fmla="*/ 2 w 56"/>
                <a:gd name="T19" fmla="*/ 10 h 38"/>
                <a:gd name="T20" fmla="*/ 0 w 56"/>
                <a:gd name="T21" fmla="*/ 16 h 38"/>
                <a:gd name="T22" fmla="*/ 0 w 56"/>
                <a:gd name="T23" fmla="*/ 16 h 38"/>
                <a:gd name="T24" fmla="*/ 2 w 56"/>
                <a:gd name="T25" fmla="*/ 24 h 38"/>
                <a:gd name="T26" fmla="*/ 6 w 56"/>
                <a:gd name="T27" fmla="*/ 30 h 38"/>
                <a:gd name="T28" fmla="*/ 16 w 56"/>
                <a:gd name="T29" fmla="*/ 34 h 38"/>
                <a:gd name="T30" fmla="*/ 26 w 56"/>
                <a:gd name="T31" fmla="*/ 38 h 38"/>
                <a:gd name="T32" fmla="*/ 26 w 56"/>
                <a:gd name="T33" fmla="*/ 38 h 38"/>
                <a:gd name="T34" fmla="*/ 38 w 56"/>
                <a:gd name="T35" fmla="*/ 36 h 38"/>
                <a:gd name="T36" fmla="*/ 48 w 56"/>
                <a:gd name="T37" fmla="*/ 34 h 38"/>
                <a:gd name="T38" fmla="*/ 54 w 56"/>
                <a:gd name="T39" fmla="*/ 28 h 38"/>
                <a:gd name="T40" fmla="*/ 56 w 56"/>
                <a:gd name="T41" fmla="*/ 22 h 38"/>
                <a:gd name="T42" fmla="*/ 56 w 56"/>
                <a:gd name="T43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38">
                  <a:moveTo>
                    <a:pt x="56" y="22"/>
                  </a:moveTo>
                  <a:lnTo>
                    <a:pt x="56" y="22"/>
                  </a:lnTo>
                  <a:lnTo>
                    <a:pt x="56" y="14"/>
                  </a:lnTo>
                  <a:lnTo>
                    <a:pt x="50" y="8"/>
                  </a:lnTo>
                  <a:lnTo>
                    <a:pt x="42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10" y="4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4"/>
                  </a:lnTo>
                  <a:lnTo>
                    <a:pt x="6" y="30"/>
                  </a:lnTo>
                  <a:lnTo>
                    <a:pt x="16" y="34"/>
                  </a:lnTo>
                  <a:lnTo>
                    <a:pt x="26" y="38"/>
                  </a:lnTo>
                  <a:lnTo>
                    <a:pt x="26" y="38"/>
                  </a:lnTo>
                  <a:lnTo>
                    <a:pt x="38" y="36"/>
                  </a:lnTo>
                  <a:lnTo>
                    <a:pt x="48" y="34"/>
                  </a:lnTo>
                  <a:lnTo>
                    <a:pt x="54" y="28"/>
                  </a:lnTo>
                  <a:lnTo>
                    <a:pt x="56" y="22"/>
                  </a:lnTo>
                  <a:lnTo>
                    <a:pt x="56" y="22"/>
                  </a:lnTo>
                  <a:close/>
                </a:path>
              </a:pathLst>
            </a:custGeom>
            <a:solidFill>
              <a:srgbClr val="FFE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96" name="Freeform 74"/>
            <p:cNvSpPr>
              <a:spLocks/>
            </p:cNvSpPr>
            <p:nvPr/>
          </p:nvSpPr>
          <p:spPr bwMode="auto">
            <a:xfrm>
              <a:off x="4132263" y="5878513"/>
              <a:ext cx="88900" cy="53975"/>
            </a:xfrm>
            <a:custGeom>
              <a:avLst/>
              <a:gdLst>
                <a:gd name="T0" fmla="*/ 56 w 56"/>
                <a:gd name="T1" fmla="*/ 20 h 34"/>
                <a:gd name="T2" fmla="*/ 56 w 56"/>
                <a:gd name="T3" fmla="*/ 20 h 34"/>
                <a:gd name="T4" fmla="*/ 54 w 56"/>
                <a:gd name="T5" fmla="*/ 12 h 34"/>
                <a:gd name="T6" fmla="*/ 48 w 56"/>
                <a:gd name="T7" fmla="*/ 6 h 34"/>
                <a:gd name="T8" fmla="*/ 40 w 56"/>
                <a:gd name="T9" fmla="*/ 2 h 34"/>
                <a:gd name="T10" fmla="*/ 30 w 56"/>
                <a:gd name="T11" fmla="*/ 0 h 34"/>
                <a:gd name="T12" fmla="*/ 30 w 56"/>
                <a:gd name="T13" fmla="*/ 0 h 34"/>
                <a:gd name="T14" fmla="*/ 20 w 56"/>
                <a:gd name="T15" fmla="*/ 0 h 34"/>
                <a:gd name="T16" fmla="*/ 10 w 56"/>
                <a:gd name="T17" fmla="*/ 2 h 34"/>
                <a:gd name="T18" fmla="*/ 4 w 56"/>
                <a:gd name="T19" fmla="*/ 8 h 34"/>
                <a:gd name="T20" fmla="*/ 0 w 56"/>
                <a:gd name="T21" fmla="*/ 14 h 34"/>
                <a:gd name="T22" fmla="*/ 0 w 56"/>
                <a:gd name="T23" fmla="*/ 14 h 34"/>
                <a:gd name="T24" fmla="*/ 2 w 56"/>
                <a:gd name="T25" fmla="*/ 22 h 34"/>
                <a:gd name="T26" fmla="*/ 8 w 56"/>
                <a:gd name="T27" fmla="*/ 28 h 34"/>
                <a:gd name="T28" fmla="*/ 16 w 56"/>
                <a:gd name="T29" fmla="*/ 32 h 34"/>
                <a:gd name="T30" fmla="*/ 26 w 56"/>
                <a:gd name="T31" fmla="*/ 34 h 34"/>
                <a:gd name="T32" fmla="*/ 26 w 56"/>
                <a:gd name="T33" fmla="*/ 34 h 34"/>
                <a:gd name="T34" fmla="*/ 38 w 56"/>
                <a:gd name="T35" fmla="*/ 34 h 34"/>
                <a:gd name="T36" fmla="*/ 46 w 56"/>
                <a:gd name="T37" fmla="*/ 30 h 34"/>
                <a:gd name="T38" fmla="*/ 52 w 56"/>
                <a:gd name="T39" fmla="*/ 26 h 34"/>
                <a:gd name="T40" fmla="*/ 56 w 56"/>
                <a:gd name="T41" fmla="*/ 20 h 34"/>
                <a:gd name="T42" fmla="*/ 56 w 56"/>
                <a:gd name="T43" fmla="*/ 2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34">
                  <a:moveTo>
                    <a:pt x="56" y="20"/>
                  </a:moveTo>
                  <a:lnTo>
                    <a:pt x="56" y="20"/>
                  </a:lnTo>
                  <a:lnTo>
                    <a:pt x="54" y="12"/>
                  </a:lnTo>
                  <a:lnTo>
                    <a:pt x="48" y="6"/>
                  </a:lnTo>
                  <a:lnTo>
                    <a:pt x="40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0" y="0"/>
                  </a:lnTo>
                  <a:lnTo>
                    <a:pt x="10" y="2"/>
                  </a:lnTo>
                  <a:lnTo>
                    <a:pt x="4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22"/>
                  </a:lnTo>
                  <a:lnTo>
                    <a:pt x="8" y="28"/>
                  </a:lnTo>
                  <a:lnTo>
                    <a:pt x="16" y="32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38" y="34"/>
                  </a:lnTo>
                  <a:lnTo>
                    <a:pt x="46" y="30"/>
                  </a:lnTo>
                  <a:lnTo>
                    <a:pt x="52" y="26"/>
                  </a:lnTo>
                  <a:lnTo>
                    <a:pt x="56" y="20"/>
                  </a:lnTo>
                  <a:lnTo>
                    <a:pt x="56" y="20"/>
                  </a:lnTo>
                  <a:close/>
                </a:path>
              </a:pathLst>
            </a:custGeom>
            <a:solidFill>
              <a:srgbClr val="FFD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97" name="Freeform 75"/>
            <p:cNvSpPr>
              <a:spLocks/>
            </p:cNvSpPr>
            <p:nvPr/>
          </p:nvSpPr>
          <p:spPr bwMode="auto">
            <a:xfrm>
              <a:off x="4135438" y="5878513"/>
              <a:ext cx="82550" cy="53975"/>
            </a:xfrm>
            <a:custGeom>
              <a:avLst/>
              <a:gdLst>
                <a:gd name="T0" fmla="*/ 52 w 52"/>
                <a:gd name="T1" fmla="*/ 20 h 34"/>
                <a:gd name="T2" fmla="*/ 52 w 52"/>
                <a:gd name="T3" fmla="*/ 20 h 34"/>
                <a:gd name="T4" fmla="*/ 50 w 52"/>
                <a:gd name="T5" fmla="*/ 12 h 34"/>
                <a:gd name="T6" fmla="*/ 46 w 52"/>
                <a:gd name="T7" fmla="*/ 6 h 34"/>
                <a:gd name="T8" fmla="*/ 38 w 52"/>
                <a:gd name="T9" fmla="*/ 2 h 34"/>
                <a:gd name="T10" fmla="*/ 28 w 52"/>
                <a:gd name="T11" fmla="*/ 0 h 34"/>
                <a:gd name="T12" fmla="*/ 28 w 52"/>
                <a:gd name="T13" fmla="*/ 0 h 34"/>
                <a:gd name="T14" fmla="*/ 18 w 52"/>
                <a:gd name="T15" fmla="*/ 0 h 34"/>
                <a:gd name="T16" fmla="*/ 8 w 52"/>
                <a:gd name="T17" fmla="*/ 4 h 34"/>
                <a:gd name="T18" fmla="*/ 2 w 52"/>
                <a:gd name="T19" fmla="*/ 8 h 34"/>
                <a:gd name="T20" fmla="*/ 0 w 52"/>
                <a:gd name="T21" fmla="*/ 14 h 34"/>
                <a:gd name="T22" fmla="*/ 0 w 52"/>
                <a:gd name="T23" fmla="*/ 14 h 34"/>
                <a:gd name="T24" fmla="*/ 2 w 52"/>
                <a:gd name="T25" fmla="*/ 20 h 34"/>
                <a:gd name="T26" fmla="*/ 6 w 52"/>
                <a:gd name="T27" fmla="*/ 26 h 34"/>
                <a:gd name="T28" fmla="*/ 14 w 52"/>
                <a:gd name="T29" fmla="*/ 32 h 34"/>
                <a:gd name="T30" fmla="*/ 24 w 52"/>
                <a:gd name="T31" fmla="*/ 34 h 34"/>
                <a:gd name="T32" fmla="*/ 24 w 52"/>
                <a:gd name="T33" fmla="*/ 34 h 34"/>
                <a:gd name="T34" fmla="*/ 34 w 52"/>
                <a:gd name="T35" fmla="*/ 34 h 34"/>
                <a:gd name="T36" fmla="*/ 44 w 52"/>
                <a:gd name="T37" fmla="*/ 30 h 34"/>
                <a:gd name="T38" fmla="*/ 50 w 52"/>
                <a:gd name="T39" fmla="*/ 26 h 34"/>
                <a:gd name="T40" fmla="*/ 52 w 52"/>
                <a:gd name="T41" fmla="*/ 20 h 34"/>
                <a:gd name="T42" fmla="*/ 52 w 52"/>
                <a:gd name="T43" fmla="*/ 2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" h="34">
                  <a:moveTo>
                    <a:pt x="52" y="20"/>
                  </a:moveTo>
                  <a:lnTo>
                    <a:pt x="52" y="20"/>
                  </a:lnTo>
                  <a:lnTo>
                    <a:pt x="50" y="12"/>
                  </a:lnTo>
                  <a:lnTo>
                    <a:pt x="46" y="6"/>
                  </a:lnTo>
                  <a:lnTo>
                    <a:pt x="38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18" y="0"/>
                  </a:lnTo>
                  <a:lnTo>
                    <a:pt x="8" y="4"/>
                  </a:lnTo>
                  <a:lnTo>
                    <a:pt x="2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20"/>
                  </a:lnTo>
                  <a:lnTo>
                    <a:pt x="6" y="26"/>
                  </a:lnTo>
                  <a:lnTo>
                    <a:pt x="14" y="32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34" y="34"/>
                  </a:lnTo>
                  <a:lnTo>
                    <a:pt x="44" y="30"/>
                  </a:lnTo>
                  <a:lnTo>
                    <a:pt x="50" y="26"/>
                  </a:lnTo>
                  <a:lnTo>
                    <a:pt x="52" y="20"/>
                  </a:lnTo>
                  <a:lnTo>
                    <a:pt x="52" y="20"/>
                  </a:lnTo>
                  <a:close/>
                </a:path>
              </a:pathLst>
            </a:custGeom>
            <a:solidFill>
              <a:srgbClr val="FFD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98" name="Freeform 76"/>
            <p:cNvSpPr>
              <a:spLocks/>
            </p:cNvSpPr>
            <p:nvPr/>
          </p:nvSpPr>
          <p:spPr bwMode="auto">
            <a:xfrm>
              <a:off x="4138613" y="5878513"/>
              <a:ext cx="79375" cy="50800"/>
            </a:xfrm>
            <a:custGeom>
              <a:avLst/>
              <a:gdLst>
                <a:gd name="T0" fmla="*/ 50 w 50"/>
                <a:gd name="T1" fmla="*/ 20 h 32"/>
                <a:gd name="T2" fmla="*/ 50 w 50"/>
                <a:gd name="T3" fmla="*/ 20 h 32"/>
                <a:gd name="T4" fmla="*/ 48 w 50"/>
                <a:gd name="T5" fmla="*/ 12 h 32"/>
                <a:gd name="T6" fmla="*/ 42 w 50"/>
                <a:gd name="T7" fmla="*/ 8 h 32"/>
                <a:gd name="T8" fmla="*/ 36 w 50"/>
                <a:gd name="T9" fmla="*/ 4 h 32"/>
                <a:gd name="T10" fmla="*/ 26 w 50"/>
                <a:gd name="T11" fmla="*/ 0 h 32"/>
                <a:gd name="T12" fmla="*/ 26 w 50"/>
                <a:gd name="T13" fmla="*/ 0 h 32"/>
                <a:gd name="T14" fmla="*/ 16 w 50"/>
                <a:gd name="T15" fmla="*/ 2 h 32"/>
                <a:gd name="T16" fmla="*/ 8 w 50"/>
                <a:gd name="T17" fmla="*/ 4 h 32"/>
                <a:gd name="T18" fmla="*/ 2 w 50"/>
                <a:gd name="T19" fmla="*/ 8 h 32"/>
                <a:gd name="T20" fmla="*/ 0 w 50"/>
                <a:gd name="T21" fmla="*/ 14 h 32"/>
                <a:gd name="T22" fmla="*/ 0 w 50"/>
                <a:gd name="T23" fmla="*/ 14 h 32"/>
                <a:gd name="T24" fmla="*/ 0 w 50"/>
                <a:gd name="T25" fmla="*/ 20 h 32"/>
                <a:gd name="T26" fmla="*/ 6 w 50"/>
                <a:gd name="T27" fmla="*/ 26 h 32"/>
                <a:gd name="T28" fmla="*/ 14 w 50"/>
                <a:gd name="T29" fmla="*/ 30 h 32"/>
                <a:gd name="T30" fmla="*/ 22 w 50"/>
                <a:gd name="T31" fmla="*/ 32 h 32"/>
                <a:gd name="T32" fmla="*/ 22 w 50"/>
                <a:gd name="T33" fmla="*/ 32 h 32"/>
                <a:gd name="T34" fmla="*/ 32 w 50"/>
                <a:gd name="T35" fmla="*/ 32 h 32"/>
                <a:gd name="T36" fmla="*/ 40 w 50"/>
                <a:gd name="T37" fmla="*/ 30 h 32"/>
                <a:gd name="T38" fmla="*/ 46 w 50"/>
                <a:gd name="T39" fmla="*/ 26 h 32"/>
                <a:gd name="T40" fmla="*/ 50 w 50"/>
                <a:gd name="T41" fmla="*/ 20 h 32"/>
                <a:gd name="T42" fmla="*/ 50 w 50"/>
                <a:gd name="T43" fmla="*/ 2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0" h="32">
                  <a:moveTo>
                    <a:pt x="50" y="20"/>
                  </a:moveTo>
                  <a:lnTo>
                    <a:pt x="50" y="20"/>
                  </a:lnTo>
                  <a:lnTo>
                    <a:pt x="48" y="12"/>
                  </a:lnTo>
                  <a:lnTo>
                    <a:pt x="42" y="8"/>
                  </a:lnTo>
                  <a:lnTo>
                    <a:pt x="36" y="4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6" y="2"/>
                  </a:lnTo>
                  <a:lnTo>
                    <a:pt x="8" y="4"/>
                  </a:lnTo>
                  <a:lnTo>
                    <a:pt x="2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20"/>
                  </a:lnTo>
                  <a:lnTo>
                    <a:pt x="6" y="26"/>
                  </a:lnTo>
                  <a:lnTo>
                    <a:pt x="14" y="30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32" y="32"/>
                  </a:lnTo>
                  <a:lnTo>
                    <a:pt x="40" y="30"/>
                  </a:lnTo>
                  <a:lnTo>
                    <a:pt x="46" y="26"/>
                  </a:lnTo>
                  <a:lnTo>
                    <a:pt x="50" y="20"/>
                  </a:lnTo>
                  <a:lnTo>
                    <a:pt x="50" y="20"/>
                  </a:lnTo>
                  <a:close/>
                </a:path>
              </a:pathLst>
            </a:custGeom>
            <a:solidFill>
              <a:srgbClr val="FFD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99" name="Freeform 77"/>
            <p:cNvSpPr>
              <a:spLocks/>
            </p:cNvSpPr>
            <p:nvPr/>
          </p:nvSpPr>
          <p:spPr bwMode="auto">
            <a:xfrm>
              <a:off x="4138613" y="5881688"/>
              <a:ext cx="76200" cy="47625"/>
            </a:xfrm>
            <a:custGeom>
              <a:avLst/>
              <a:gdLst>
                <a:gd name="T0" fmla="*/ 48 w 48"/>
                <a:gd name="T1" fmla="*/ 18 h 30"/>
                <a:gd name="T2" fmla="*/ 48 w 48"/>
                <a:gd name="T3" fmla="*/ 18 h 30"/>
                <a:gd name="T4" fmla="*/ 46 w 48"/>
                <a:gd name="T5" fmla="*/ 10 h 30"/>
                <a:gd name="T6" fmla="*/ 42 w 48"/>
                <a:gd name="T7" fmla="*/ 6 h 30"/>
                <a:gd name="T8" fmla="*/ 34 w 48"/>
                <a:gd name="T9" fmla="*/ 2 h 30"/>
                <a:gd name="T10" fmla="*/ 26 w 48"/>
                <a:gd name="T11" fmla="*/ 0 h 30"/>
                <a:gd name="T12" fmla="*/ 26 w 48"/>
                <a:gd name="T13" fmla="*/ 0 h 30"/>
                <a:gd name="T14" fmla="*/ 16 w 48"/>
                <a:gd name="T15" fmla="*/ 0 h 30"/>
                <a:gd name="T16" fmla="*/ 8 w 48"/>
                <a:gd name="T17" fmla="*/ 2 h 30"/>
                <a:gd name="T18" fmla="*/ 4 w 48"/>
                <a:gd name="T19" fmla="*/ 6 h 30"/>
                <a:gd name="T20" fmla="*/ 0 w 48"/>
                <a:gd name="T21" fmla="*/ 12 h 30"/>
                <a:gd name="T22" fmla="*/ 0 w 48"/>
                <a:gd name="T23" fmla="*/ 12 h 30"/>
                <a:gd name="T24" fmla="*/ 2 w 48"/>
                <a:gd name="T25" fmla="*/ 18 h 30"/>
                <a:gd name="T26" fmla="*/ 6 w 48"/>
                <a:gd name="T27" fmla="*/ 24 h 30"/>
                <a:gd name="T28" fmla="*/ 14 w 48"/>
                <a:gd name="T29" fmla="*/ 28 h 30"/>
                <a:gd name="T30" fmla="*/ 22 w 48"/>
                <a:gd name="T31" fmla="*/ 30 h 30"/>
                <a:gd name="T32" fmla="*/ 22 w 48"/>
                <a:gd name="T33" fmla="*/ 30 h 30"/>
                <a:gd name="T34" fmla="*/ 32 w 48"/>
                <a:gd name="T35" fmla="*/ 30 h 30"/>
                <a:gd name="T36" fmla="*/ 40 w 48"/>
                <a:gd name="T37" fmla="*/ 26 h 30"/>
                <a:gd name="T38" fmla="*/ 46 w 48"/>
                <a:gd name="T39" fmla="*/ 22 h 30"/>
                <a:gd name="T40" fmla="*/ 48 w 48"/>
                <a:gd name="T41" fmla="*/ 18 h 30"/>
                <a:gd name="T42" fmla="*/ 48 w 48"/>
                <a:gd name="T43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" h="30">
                  <a:moveTo>
                    <a:pt x="48" y="18"/>
                  </a:moveTo>
                  <a:lnTo>
                    <a:pt x="48" y="18"/>
                  </a:lnTo>
                  <a:lnTo>
                    <a:pt x="46" y="10"/>
                  </a:lnTo>
                  <a:lnTo>
                    <a:pt x="42" y="6"/>
                  </a:lnTo>
                  <a:lnTo>
                    <a:pt x="34" y="2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8"/>
                  </a:lnTo>
                  <a:lnTo>
                    <a:pt x="6" y="24"/>
                  </a:lnTo>
                  <a:lnTo>
                    <a:pt x="14" y="28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32" y="30"/>
                  </a:lnTo>
                  <a:lnTo>
                    <a:pt x="40" y="26"/>
                  </a:lnTo>
                  <a:lnTo>
                    <a:pt x="46" y="22"/>
                  </a:lnTo>
                  <a:lnTo>
                    <a:pt x="48" y="18"/>
                  </a:lnTo>
                  <a:lnTo>
                    <a:pt x="48" y="18"/>
                  </a:lnTo>
                  <a:close/>
                </a:path>
              </a:pathLst>
            </a:custGeom>
            <a:solidFill>
              <a:srgbClr val="FFD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00" name="Freeform 78"/>
            <p:cNvSpPr>
              <a:spLocks/>
            </p:cNvSpPr>
            <p:nvPr/>
          </p:nvSpPr>
          <p:spPr bwMode="auto">
            <a:xfrm>
              <a:off x="4141788" y="5881688"/>
              <a:ext cx="69850" cy="44450"/>
            </a:xfrm>
            <a:custGeom>
              <a:avLst/>
              <a:gdLst>
                <a:gd name="T0" fmla="*/ 44 w 44"/>
                <a:gd name="T1" fmla="*/ 16 h 28"/>
                <a:gd name="T2" fmla="*/ 44 w 44"/>
                <a:gd name="T3" fmla="*/ 16 h 28"/>
                <a:gd name="T4" fmla="*/ 44 w 44"/>
                <a:gd name="T5" fmla="*/ 12 h 28"/>
                <a:gd name="T6" fmla="*/ 38 w 44"/>
                <a:gd name="T7" fmla="*/ 6 h 28"/>
                <a:gd name="T8" fmla="*/ 32 w 44"/>
                <a:gd name="T9" fmla="*/ 2 h 28"/>
                <a:gd name="T10" fmla="*/ 24 w 44"/>
                <a:gd name="T11" fmla="*/ 0 h 28"/>
                <a:gd name="T12" fmla="*/ 24 w 44"/>
                <a:gd name="T13" fmla="*/ 0 h 28"/>
                <a:gd name="T14" fmla="*/ 14 w 44"/>
                <a:gd name="T15" fmla="*/ 0 h 28"/>
                <a:gd name="T16" fmla="*/ 8 w 44"/>
                <a:gd name="T17" fmla="*/ 4 h 28"/>
                <a:gd name="T18" fmla="*/ 2 w 44"/>
                <a:gd name="T19" fmla="*/ 8 h 28"/>
                <a:gd name="T20" fmla="*/ 0 w 44"/>
                <a:gd name="T21" fmla="*/ 12 h 28"/>
                <a:gd name="T22" fmla="*/ 0 w 44"/>
                <a:gd name="T23" fmla="*/ 12 h 28"/>
                <a:gd name="T24" fmla="*/ 2 w 44"/>
                <a:gd name="T25" fmla="*/ 18 h 28"/>
                <a:gd name="T26" fmla="*/ 6 w 44"/>
                <a:gd name="T27" fmla="*/ 24 h 28"/>
                <a:gd name="T28" fmla="*/ 12 w 44"/>
                <a:gd name="T29" fmla="*/ 26 h 28"/>
                <a:gd name="T30" fmla="*/ 20 w 44"/>
                <a:gd name="T31" fmla="*/ 28 h 28"/>
                <a:gd name="T32" fmla="*/ 20 w 44"/>
                <a:gd name="T33" fmla="*/ 28 h 28"/>
                <a:gd name="T34" fmla="*/ 30 w 44"/>
                <a:gd name="T35" fmla="*/ 28 h 28"/>
                <a:gd name="T36" fmla="*/ 36 w 44"/>
                <a:gd name="T37" fmla="*/ 26 h 28"/>
                <a:gd name="T38" fmla="*/ 42 w 44"/>
                <a:gd name="T39" fmla="*/ 22 h 28"/>
                <a:gd name="T40" fmla="*/ 44 w 44"/>
                <a:gd name="T41" fmla="*/ 16 h 28"/>
                <a:gd name="T42" fmla="*/ 44 w 44"/>
                <a:gd name="T43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" h="28">
                  <a:moveTo>
                    <a:pt x="44" y="16"/>
                  </a:moveTo>
                  <a:lnTo>
                    <a:pt x="44" y="16"/>
                  </a:lnTo>
                  <a:lnTo>
                    <a:pt x="44" y="12"/>
                  </a:lnTo>
                  <a:lnTo>
                    <a:pt x="38" y="6"/>
                  </a:lnTo>
                  <a:lnTo>
                    <a:pt x="32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4" y="0"/>
                  </a:lnTo>
                  <a:lnTo>
                    <a:pt x="8" y="4"/>
                  </a:lnTo>
                  <a:lnTo>
                    <a:pt x="2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8"/>
                  </a:lnTo>
                  <a:lnTo>
                    <a:pt x="6" y="24"/>
                  </a:lnTo>
                  <a:lnTo>
                    <a:pt x="12" y="26"/>
                  </a:lnTo>
                  <a:lnTo>
                    <a:pt x="20" y="28"/>
                  </a:lnTo>
                  <a:lnTo>
                    <a:pt x="20" y="28"/>
                  </a:lnTo>
                  <a:lnTo>
                    <a:pt x="30" y="28"/>
                  </a:lnTo>
                  <a:lnTo>
                    <a:pt x="36" y="26"/>
                  </a:lnTo>
                  <a:lnTo>
                    <a:pt x="42" y="22"/>
                  </a:lnTo>
                  <a:lnTo>
                    <a:pt x="44" y="16"/>
                  </a:lnTo>
                  <a:lnTo>
                    <a:pt x="44" y="16"/>
                  </a:lnTo>
                  <a:close/>
                </a:path>
              </a:pathLst>
            </a:custGeom>
            <a:solidFill>
              <a:srgbClr val="FFD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01" name="Freeform 79"/>
            <p:cNvSpPr>
              <a:spLocks/>
            </p:cNvSpPr>
            <p:nvPr/>
          </p:nvSpPr>
          <p:spPr bwMode="auto">
            <a:xfrm>
              <a:off x="4144963" y="5884863"/>
              <a:ext cx="66675" cy="41275"/>
            </a:xfrm>
            <a:custGeom>
              <a:avLst/>
              <a:gdLst>
                <a:gd name="T0" fmla="*/ 42 w 42"/>
                <a:gd name="T1" fmla="*/ 14 h 26"/>
                <a:gd name="T2" fmla="*/ 42 w 42"/>
                <a:gd name="T3" fmla="*/ 14 h 26"/>
                <a:gd name="T4" fmla="*/ 40 w 42"/>
                <a:gd name="T5" fmla="*/ 10 h 26"/>
                <a:gd name="T6" fmla="*/ 36 w 42"/>
                <a:gd name="T7" fmla="*/ 4 h 26"/>
                <a:gd name="T8" fmla="*/ 30 w 42"/>
                <a:gd name="T9" fmla="*/ 2 h 26"/>
                <a:gd name="T10" fmla="*/ 22 w 42"/>
                <a:gd name="T11" fmla="*/ 0 h 26"/>
                <a:gd name="T12" fmla="*/ 22 w 42"/>
                <a:gd name="T13" fmla="*/ 0 h 26"/>
                <a:gd name="T14" fmla="*/ 14 w 42"/>
                <a:gd name="T15" fmla="*/ 0 h 26"/>
                <a:gd name="T16" fmla="*/ 6 w 42"/>
                <a:gd name="T17" fmla="*/ 2 h 26"/>
                <a:gd name="T18" fmla="*/ 2 w 42"/>
                <a:gd name="T19" fmla="*/ 6 h 26"/>
                <a:gd name="T20" fmla="*/ 0 w 42"/>
                <a:gd name="T21" fmla="*/ 10 h 26"/>
                <a:gd name="T22" fmla="*/ 0 w 42"/>
                <a:gd name="T23" fmla="*/ 10 h 26"/>
                <a:gd name="T24" fmla="*/ 0 w 42"/>
                <a:gd name="T25" fmla="*/ 16 h 26"/>
                <a:gd name="T26" fmla="*/ 4 w 42"/>
                <a:gd name="T27" fmla="*/ 20 h 26"/>
                <a:gd name="T28" fmla="*/ 10 w 42"/>
                <a:gd name="T29" fmla="*/ 24 h 26"/>
                <a:gd name="T30" fmla="*/ 18 w 42"/>
                <a:gd name="T31" fmla="*/ 26 h 26"/>
                <a:gd name="T32" fmla="*/ 18 w 42"/>
                <a:gd name="T33" fmla="*/ 26 h 26"/>
                <a:gd name="T34" fmla="*/ 28 w 42"/>
                <a:gd name="T35" fmla="*/ 26 h 26"/>
                <a:gd name="T36" fmla="*/ 34 w 42"/>
                <a:gd name="T37" fmla="*/ 24 h 26"/>
                <a:gd name="T38" fmla="*/ 38 w 42"/>
                <a:gd name="T39" fmla="*/ 20 h 26"/>
                <a:gd name="T40" fmla="*/ 42 w 42"/>
                <a:gd name="T41" fmla="*/ 14 h 26"/>
                <a:gd name="T42" fmla="*/ 42 w 42"/>
                <a:gd name="T43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26">
                  <a:moveTo>
                    <a:pt x="42" y="14"/>
                  </a:moveTo>
                  <a:lnTo>
                    <a:pt x="42" y="14"/>
                  </a:lnTo>
                  <a:lnTo>
                    <a:pt x="40" y="10"/>
                  </a:lnTo>
                  <a:lnTo>
                    <a:pt x="36" y="4"/>
                  </a:lnTo>
                  <a:lnTo>
                    <a:pt x="30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4" y="0"/>
                  </a:lnTo>
                  <a:lnTo>
                    <a:pt x="6" y="2"/>
                  </a:lnTo>
                  <a:lnTo>
                    <a:pt x="2" y="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10" y="24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28" y="26"/>
                  </a:lnTo>
                  <a:lnTo>
                    <a:pt x="34" y="24"/>
                  </a:lnTo>
                  <a:lnTo>
                    <a:pt x="38" y="20"/>
                  </a:lnTo>
                  <a:lnTo>
                    <a:pt x="42" y="14"/>
                  </a:lnTo>
                  <a:lnTo>
                    <a:pt x="42" y="14"/>
                  </a:lnTo>
                  <a:close/>
                </a:path>
              </a:pathLst>
            </a:custGeom>
            <a:solidFill>
              <a:srgbClr val="FFD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02" name="Freeform 80"/>
            <p:cNvSpPr>
              <a:spLocks/>
            </p:cNvSpPr>
            <p:nvPr/>
          </p:nvSpPr>
          <p:spPr bwMode="auto">
            <a:xfrm>
              <a:off x="4144963" y="5884863"/>
              <a:ext cx="63500" cy="41275"/>
            </a:xfrm>
            <a:custGeom>
              <a:avLst/>
              <a:gdLst>
                <a:gd name="T0" fmla="*/ 40 w 40"/>
                <a:gd name="T1" fmla="*/ 14 h 26"/>
                <a:gd name="T2" fmla="*/ 40 w 40"/>
                <a:gd name="T3" fmla="*/ 14 h 26"/>
                <a:gd name="T4" fmla="*/ 38 w 40"/>
                <a:gd name="T5" fmla="*/ 10 h 26"/>
                <a:gd name="T6" fmla="*/ 34 w 40"/>
                <a:gd name="T7" fmla="*/ 6 h 26"/>
                <a:gd name="T8" fmla="*/ 28 w 40"/>
                <a:gd name="T9" fmla="*/ 2 h 26"/>
                <a:gd name="T10" fmla="*/ 22 w 40"/>
                <a:gd name="T11" fmla="*/ 0 h 26"/>
                <a:gd name="T12" fmla="*/ 22 w 40"/>
                <a:gd name="T13" fmla="*/ 0 h 26"/>
                <a:gd name="T14" fmla="*/ 14 w 40"/>
                <a:gd name="T15" fmla="*/ 0 h 26"/>
                <a:gd name="T16" fmla="*/ 8 w 40"/>
                <a:gd name="T17" fmla="*/ 2 h 26"/>
                <a:gd name="T18" fmla="*/ 2 w 40"/>
                <a:gd name="T19" fmla="*/ 6 h 26"/>
                <a:gd name="T20" fmla="*/ 0 w 40"/>
                <a:gd name="T21" fmla="*/ 10 h 26"/>
                <a:gd name="T22" fmla="*/ 0 w 40"/>
                <a:gd name="T23" fmla="*/ 10 h 26"/>
                <a:gd name="T24" fmla="*/ 2 w 40"/>
                <a:gd name="T25" fmla="*/ 16 h 26"/>
                <a:gd name="T26" fmla="*/ 6 w 40"/>
                <a:gd name="T27" fmla="*/ 20 h 26"/>
                <a:gd name="T28" fmla="*/ 12 w 40"/>
                <a:gd name="T29" fmla="*/ 24 h 26"/>
                <a:gd name="T30" fmla="*/ 20 w 40"/>
                <a:gd name="T31" fmla="*/ 26 h 26"/>
                <a:gd name="T32" fmla="*/ 20 w 40"/>
                <a:gd name="T33" fmla="*/ 26 h 26"/>
                <a:gd name="T34" fmla="*/ 26 w 40"/>
                <a:gd name="T35" fmla="*/ 24 h 26"/>
                <a:gd name="T36" fmla="*/ 34 w 40"/>
                <a:gd name="T37" fmla="*/ 22 h 26"/>
                <a:gd name="T38" fmla="*/ 38 w 40"/>
                <a:gd name="T39" fmla="*/ 20 h 26"/>
                <a:gd name="T40" fmla="*/ 40 w 40"/>
                <a:gd name="T41" fmla="*/ 14 h 26"/>
                <a:gd name="T42" fmla="*/ 40 w 40"/>
                <a:gd name="T43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0" h="26">
                  <a:moveTo>
                    <a:pt x="40" y="14"/>
                  </a:moveTo>
                  <a:lnTo>
                    <a:pt x="40" y="14"/>
                  </a:lnTo>
                  <a:lnTo>
                    <a:pt x="38" y="10"/>
                  </a:lnTo>
                  <a:lnTo>
                    <a:pt x="34" y="6"/>
                  </a:lnTo>
                  <a:lnTo>
                    <a:pt x="28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4" y="0"/>
                  </a:lnTo>
                  <a:lnTo>
                    <a:pt x="8" y="2"/>
                  </a:lnTo>
                  <a:lnTo>
                    <a:pt x="2" y="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16"/>
                  </a:lnTo>
                  <a:lnTo>
                    <a:pt x="6" y="20"/>
                  </a:lnTo>
                  <a:lnTo>
                    <a:pt x="12" y="24"/>
                  </a:lnTo>
                  <a:lnTo>
                    <a:pt x="20" y="26"/>
                  </a:lnTo>
                  <a:lnTo>
                    <a:pt x="20" y="26"/>
                  </a:lnTo>
                  <a:lnTo>
                    <a:pt x="26" y="24"/>
                  </a:lnTo>
                  <a:lnTo>
                    <a:pt x="34" y="22"/>
                  </a:lnTo>
                  <a:lnTo>
                    <a:pt x="38" y="20"/>
                  </a:lnTo>
                  <a:lnTo>
                    <a:pt x="40" y="14"/>
                  </a:lnTo>
                  <a:lnTo>
                    <a:pt x="40" y="14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03" name="Freeform 81"/>
            <p:cNvSpPr>
              <a:spLocks/>
            </p:cNvSpPr>
            <p:nvPr/>
          </p:nvSpPr>
          <p:spPr bwMode="auto">
            <a:xfrm>
              <a:off x="4148138" y="5888038"/>
              <a:ext cx="57150" cy="34925"/>
            </a:xfrm>
            <a:custGeom>
              <a:avLst/>
              <a:gdLst>
                <a:gd name="T0" fmla="*/ 0 w 36"/>
                <a:gd name="T1" fmla="*/ 8 h 22"/>
                <a:gd name="T2" fmla="*/ 0 w 36"/>
                <a:gd name="T3" fmla="*/ 8 h 22"/>
                <a:gd name="T4" fmla="*/ 2 w 36"/>
                <a:gd name="T5" fmla="*/ 14 h 22"/>
                <a:gd name="T6" fmla="*/ 4 w 36"/>
                <a:gd name="T7" fmla="*/ 18 h 22"/>
                <a:gd name="T8" fmla="*/ 10 w 36"/>
                <a:gd name="T9" fmla="*/ 20 h 22"/>
                <a:gd name="T10" fmla="*/ 18 w 36"/>
                <a:gd name="T11" fmla="*/ 22 h 22"/>
                <a:gd name="T12" fmla="*/ 18 w 36"/>
                <a:gd name="T13" fmla="*/ 22 h 22"/>
                <a:gd name="T14" fmla="*/ 24 w 36"/>
                <a:gd name="T15" fmla="*/ 22 h 22"/>
                <a:gd name="T16" fmla="*/ 30 w 36"/>
                <a:gd name="T17" fmla="*/ 20 h 22"/>
                <a:gd name="T18" fmla="*/ 34 w 36"/>
                <a:gd name="T19" fmla="*/ 16 h 22"/>
                <a:gd name="T20" fmla="*/ 36 w 36"/>
                <a:gd name="T21" fmla="*/ 12 h 22"/>
                <a:gd name="T22" fmla="*/ 36 w 36"/>
                <a:gd name="T23" fmla="*/ 12 h 22"/>
                <a:gd name="T24" fmla="*/ 36 w 36"/>
                <a:gd name="T25" fmla="*/ 8 h 22"/>
                <a:gd name="T26" fmla="*/ 32 w 36"/>
                <a:gd name="T27" fmla="*/ 4 h 22"/>
                <a:gd name="T28" fmla="*/ 26 w 36"/>
                <a:gd name="T29" fmla="*/ 0 h 22"/>
                <a:gd name="T30" fmla="*/ 20 w 36"/>
                <a:gd name="T31" fmla="*/ 0 h 22"/>
                <a:gd name="T32" fmla="*/ 20 w 36"/>
                <a:gd name="T33" fmla="*/ 0 h 22"/>
                <a:gd name="T34" fmla="*/ 12 w 36"/>
                <a:gd name="T35" fmla="*/ 0 h 22"/>
                <a:gd name="T36" fmla="*/ 6 w 36"/>
                <a:gd name="T37" fmla="*/ 2 h 22"/>
                <a:gd name="T38" fmla="*/ 2 w 36"/>
                <a:gd name="T39" fmla="*/ 4 h 22"/>
                <a:gd name="T40" fmla="*/ 0 w 36"/>
                <a:gd name="T41" fmla="*/ 8 h 22"/>
                <a:gd name="T42" fmla="*/ 0 w 36"/>
                <a:gd name="T43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6" h="22">
                  <a:moveTo>
                    <a:pt x="0" y="8"/>
                  </a:moveTo>
                  <a:lnTo>
                    <a:pt x="0" y="8"/>
                  </a:lnTo>
                  <a:lnTo>
                    <a:pt x="2" y="14"/>
                  </a:lnTo>
                  <a:lnTo>
                    <a:pt x="4" y="18"/>
                  </a:lnTo>
                  <a:lnTo>
                    <a:pt x="10" y="20"/>
                  </a:lnTo>
                  <a:lnTo>
                    <a:pt x="18" y="22"/>
                  </a:lnTo>
                  <a:lnTo>
                    <a:pt x="18" y="22"/>
                  </a:lnTo>
                  <a:lnTo>
                    <a:pt x="24" y="22"/>
                  </a:lnTo>
                  <a:lnTo>
                    <a:pt x="30" y="20"/>
                  </a:lnTo>
                  <a:lnTo>
                    <a:pt x="34" y="16"/>
                  </a:lnTo>
                  <a:lnTo>
                    <a:pt x="36" y="12"/>
                  </a:lnTo>
                  <a:lnTo>
                    <a:pt x="36" y="12"/>
                  </a:lnTo>
                  <a:lnTo>
                    <a:pt x="36" y="8"/>
                  </a:lnTo>
                  <a:lnTo>
                    <a:pt x="32" y="4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2" y="0"/>
                  </a:lnTo>
                  <a:lnTo>
                    <a:pt x="6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CF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04" name="Freeform 82"/>
            <p:cNvSpPr>
              <a:spLocks/>
            </p:cNvSpPr>
            <p:nvPr/>
          </p:nvSpPr>
          <p:spPr bwMode="auto">
            <a:xfrm>
              <a:off x="4144963" y="5691188"/>
              <a:ext cx="104775" cy="117475"/>
            </a:xfrm>
            <a:custGeom>
              <a:avLst/>
              <a:gdLst>
                <a:gd name="T0" fmla="*/ 56 w 66"/>
                <a:gd name="T1" fmla="*/ 0 h 74"/>
                <a:gd name="T2" fmla="*/ 56 w 66"/>
                <a:gd name="T3" fmla="*/ 0 h 74"/>
                <a:gd name="T4" fmla="*/ 16 w 66"/>
                <a:gd name="T5" fmla="*/ 18 h 74"/>
                <a:gd name="T6" fmla="*/ 16 w 66"/>
                <a:gd name="T7" fmla="*/ 18 h 74"/>
                <a:gd name="T8" fmla="*/ 2 w 66"/>
                <a:gd name="T9" fmla="*/ 22 h 74"/>
                <a:gd name="T10" fmla="*/ 2 w 66"/>
                <a:gd name="T11" fmla="*/ 22 h 74"/>
                <a:gd name="T12" fmla="*/ 0 w 66"/>
                <a:gd name="T13" fmla="*/ 28 h 74"/>
                <a:gd name="T14" fmla="*/ 0 w 66"/>
                <a:gd name="T15" fmla="*/ 28 h 74"/>
                <a:gd name="T16" fmla="*/ 0 w 66"/>
                <a:gd name="T17" fmla="*/ 36 h 74"/>
                <a:gd name="T18" fmla="*/ 2 w 66"/>
                <a:gd name="T19" fmla="*/ 44 h 74"/>
                <a:gd name="T20" fmla="*/ 4 w 66"/>
                <a:gd name="T21" fmla="*/ 52 h 74"/>
                <a:gd name="T22" fmla="*/ 6 w 66"/>
                <a:gd name="T23" fmla="*/ 60 h 74"/>
                <a:gd name="T24" fmla="*/ 10 w 66"/>
                <a:gd name="T25" fmla="*/ 66 h 74"/>
                <a:gd name="T26" fmla="*/ 16 w 66"/>
                <a:gd name="T27" fmla="*/ 70 h 74"/>
                <a:gd name="T28" fmla="*/ 20 w 66"/>
                <a:gd name="T29" fmla="*/ 74 h 74"/>
                <a:gd name="T30" fmla="*/ 28 w 66"/>
                <a:gd name="T31" fmla="*/ 74 h 74"/>
                <a:gd name="T32" fmla="*/ 28 w 66"/>
                <a:gd name="T33" fmla="*/ 74 h 74"/>
                <a:gd name="T34" fmla="*/ 34 w 66"/>
                <a:gd name="T35" fmla="*/ 74 h 74"/>
                <a:gd name="T36" fmla="*/ 40 w 66"/>
                <a:gd name="T37" fmla="*/ 74 h 74"/>
                <a:gd name="T38" fmla="*/ 46 w 66"/>
                <a:gd name="T39" fmla="*/ 70 h 74"/>
                <a:gd name="T40" fmla="*/ 52 w 66"/>
                <a:gd name="T41" fmla="*/ 66 h 74"/>
                <a:gd name="T42" fmla="*/ 56 w 66"/>
                <a:gd name="T43" fmla="*/ 60 h 74"/>
                <a:gd name="T44" fmla="*/ 60 w 66"/>
                <a:gd name="T45" fmla="*/ 52 h 74"/>
                <a:gd name="T46" fmla="*/ 64 w 66"/>
                <a:gd name="T47" fmla="*/ 44 h 74"/>
                <a:gd name="T48" fmla="*/ 66 w 66"/>
                <a:gd name="T49" fmla="*/ 36 h 74"/>
                <a:gd name="T50" fmla="*/ 66 w 66"/>
                <a:gd name="T51" fmla="*/ 36 h 74"/>
                <a:gd name="T52" fmla="*/ 66 w 66"/>
                <a:gd name="T53" fmla="*/ 26 h 74"/>
                <a:gd name="T54" fmla="*/ 64 w 66"/>
                <a:gd name="T55" fmla="*/ 16 h 74"/>
                <a:gd name="T56" fmla="*/ 62 w 66"/>
                <a:gd name="T57" fmla="*/ 6 h 74"/>
                <a:gd name="T58" fmla="*/ 56 w 66"/>
                <a:gd name="T59" fmla="*/ 0 h 74"/>
                <a:gd name="T60" fmla="*/ 56 w 66"/>
                <a:gd name="T61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6" h="74">
                  <a:moveTo>
                    <a:pt x="56" y="0"/>
                  </a:moveTo>
                  <a:lnTo>
                    <a:pt x="56" y="0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36"/>
                  </a:lnTo>
                  <a:lnTo>
                    <a:pt x="2" y="44"/>
                  </a:lnTo>
                  <a:lnTo>
                    <a:pt x="4" y="52"/>
                  </a:lnTo>
                  <a:lnTo>
                    <a:pt x="6" y="60"/>
                  </a:lnTo>
                  <a:lnTo>
                    <a:pt x="10" y="66"/>
                  </a:lnTo>
                  <a:lnTo>
                    <a:pt x="16" y="70"/>
                  </a:lnTo>
                  <a:lnTo>
                    <a:pt x="20" y="74"/>
                  </a:lnTo>
                  <a:lnTo>
                    <a:pt x="28" y="74"/>
                  </a:lnTo>
                  <a:lnTo>
                    <a:pt x="28" y="74"/>
                  </a:lnTo>
                  <a:lnTo>
                    <a:pt x="34" y="74"/>
                  </a:lnTo>
                  <a:lnTo>
                    <a:pt x="40" y="74"/>
                  </a:lnTo>
                  <a:lnTo>
                    <a:pt x="46" y="70"/>
                  </a:lnTo>
                  <a:lnTo>
                    <a:pt x="52" y="66"/>
                  </a:lnTo>
                  <a:lnTo>
                    <a:pt x="56" y="60"/>
                  </a:lnTo>
                  <a:lnTo>
                    <a:pt x="60" y="52"/>
                  </a:lnTo>
                  <a:lnTo>
                    <a:pt x="64" y="44"/>
                  </a:lnTo>
                  <a:lnTo>
                    <a:pt x="66" y="36"/>
                  </a:lnTo>
                  <a:lnTo>
                    <a:pt x="66" y="36"/>
                  </a:lnTo>
                  <a:lnTo>
                    <a:pt x="66" y="26"/>
                  </a:lnTo>
                  <a:lnTo>
                    <a:pt x="64" y="16"/>
                  </a:lnTo>
                  <a:lnTo>
                    <a:pt x="62" y="6"/>
                  </a:lnTo>
                  <a:lnTo>
                    <a:pt x="56" y="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764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05" name="Freeform 83"/>
            <p:cNvSpPr>
              <a:spLocks/>
            </p:cNvSpPr>
            <p:nvPr/>
          </p:nvSpPr>
          <p:spPr bwMode="auto">
            <a:xfrm>
              <a:off x="4157663" y="5694363"/>
              <a:ext cx="82550" cy="101600"/>
            </a:xfrm>
            <a:custGeom>
              <a:avLst/>
              <a:gdLst>
                <a:gd name="T0" fmla="*/ 42 w 52"/>
                <a:gd name="T1" fmla="*/ 0 h 64"/>
                <a:gd name="T2" fmla="*/ 42 w 52"/>
                <a:gd name="T3" fmla="*/ 0 h 64"/>
                <a:gd name="T4" fmla="*/ 8 w 52"/>
                <a:gd name="T5" fmla="*/ 16 h 64"/>
                <a:gd name="T6" fmla="*/ 8 w 52"/>
                <a:gd name="T7" fmla="*/ 16 h 64"/>
                <a:gd name="T8" fmla="*/ 2 w 52"/>
                <a:gd name="T9" fmla="*/ 18 h 64"/>
                <a:gd name="T10" fmla="*/ 2 w 52"/>
                <a:gd name="T11" fmla="*/ 18 h 64"/>
                <a:gd name="T12" fmla="*/ 0 w 52"/>
                <a:gd name="T13" fmla="*/ 26 h 64"/>
                <a:gd name="T14" fmla="*/ 0 w 52"/>
                <a:gd name="T15" fmla="*/ 26 h 64"/>
                <a:gd name="T16" fmla="*/ 0 w 52"/>
                <a:gd name="T17" fmla="*/ 40 h 64"/>
                <a:gd name="T18" fmla="*/ 4 w 52"/>
                <a:gd name="T19" fmla="*/ 52 h 64"/>
                <a:gd name="T20" fmla="*/ 10 w 52"/>
                <a:gd name="T21" fmla="*/ 60 h 64"/>
                <a:gd name="T22" fmla="*/ 16 w 52"/>
                <a:gd name="T23" fmla="*/ 62 h 64"/>
                <a:gd name="T24" fmla="*/ 20 w 52"/>
                <a:gd name="T25" fmla="*/ 64 h 64"/>
                <a:gd name="T26" fmla="*/ 20 w 52"/>
                <a:gd name="T27" fmla="*/ 64 h 64"/>
                <a:gd name="T28" fmla="*/ 26 w 52"/>
                <a:gd name="T29" fmla="*/ 64 h 64"/>
                <a:gd name="T30" fmla="*/ 30 w 52"/>
                <a:gd name="T31" fmla="*/ 62 h 64"/>
                <a:gd name="T32" fmla="*/ 40 w 52"/>
                <a:gd name="T33" fmla="*/ 56 h 64"/>
                <a:gd name="T34" fmla="*/ 48 w 52"/>
                <a:gd name="T35" fmla="*/ 46 h 64"/>
                <a:gd name="T36" fmla="*/ 50 w 52"/>
                <a:gd name="T37" fmla="*/ 34 h 64"/>
                <a:gd name="T38" fmla="*/ 50 w 52"/>
                <a:gd name="T39" fmla="*/ 34 h 64"/>
                <a:gd name="T40" fmla="*/ 52 w 52"/>
                <a:gd name="T41" fmla="*/ 24 h 64"/>
                <a:gd name="T42" fmla="*/ 50 w 52"/>
                <a:gd name="T43" fmla="*/ 14 h 64"/>
                <a:gd name="T44" fmla="*/ 46 w 52"/>
                <a:gd name="T45" fmla="*/ 6 h 64"/>
                <a:gd name="T46" fmla="*/ 42 w 52"/>
                <a:gd name="T47" fmla="*/ 0 h 64"/>
                <a:gd name="T48" fmla="*/ 42 w 52"/>
                <a:gd name="T4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2" h="64">
                  <a:moveTo>
                    <a:pt x="42" y="0"/>
                  </a:moveTo>
                  <a:lnTo>
                    <a:pt x="42" y="0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40"/>
                  </a:lnTo>
                  <a:lnTo>
                    <a:pt x="4" y="52"/>
                  </a:lnTo>
                  <a:lnTo>
                    <a:pt x="10" y="60"/>
                  </a:lnTo>
                  <a:lnTo>
                    <a:pt x="16" y="62"/>
                  </a:lnTo>
                  <a:lnTo>
                    <a:pt x="20" y="64"/>
                  </a:lnTo>
                  <a:lnTo>
                    <a:pt x="20" y="64"/>
                  </a:lnTo>
                  <a:lnTo>
                    <a:pt x="26" y="64"/>
                  </a:lnTo>
                  <a:lnTo>
                    <a:pt x="30" y="62"/>
                  </a:lnTo>
                  <a:lnTo>
                    <a:pt x="40" y="56"/>
                  </a:lnTo>
                  <a:lnTo>
                    <a:pt x="48" y="46"/>
                  </a:lnTo>
                  <a:lnTo>
                    <a:pt x="50" y="34"/>
                  </a:lnTo>
                  <a:lnTo>
                    <a:pt x="50" y="34"/>
                  </a:lnTo>
                  <a:lnTo>
                    <a:pt x="52" y="24"/>
                  </a:lnTo>
                  <a:lnTo>
                    <a:pt x="50" y="14"/>
                  </a:lnTo>
                  <a:lnTo>
                    <a:pt x="46" y="6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1E7C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06" name="Freeform 84"/>
            <p:cNvSpPr>
              <a:spLocks/>
            </p:cNvSpPr>
            <p:nvPr/>
          </p:nvSpPr>
          <p:spPr bwMode="auto">
            <a:xfrm>
              <a:off x="4170363" y="5710238"/>
              <a:ext cx="53975" cy="66675"/>
            </a:xfrm>
            <a:custGeom>
              <a:avLst/>
              <a:gdLst>
                <a:gd name="T0" fmla="*/ 34 w 34"/>
                <a:gd name="T1" fmla="*/ 24 h 42"/>
                <a:gd name="T2" fmla="*/ 34 w 34"/>
                <a:gd name="T3" fmla="*/ 24 h 42"/>
                <a:gd name="T4" fmla="*/ 32 w 34"/>
                <a:gd name="T5" fmla="*/ 32 h 42"/>
                <a:gd name="T6" fmla="*/ 26 w 34"/>
                <a:gd name="T7" fmla="*/ 38 h 42"/>
                <a:gd name="T8" fmla="*/ 20 w 34"/>
                <a:gd name="T9" fmla="*/ 42 h 42"/>
                <a:gd name="T10" fmla="*/ 14 w 34"/>
                <a:gd name="T11" fmla="*/ 42 h 42"/>
                <a:gd name="T12" fmla="*/ 14 w 34"/>
                <a:gd name="T13" fmla="*/ 42 h 42"/>
                <a:gd name="T14" fmla="*/ 8 w 34"/>
                <a:gd name="T15" fmla="*/ 40 h 42"/>
                <a:gd name="T16" fmla="*/ 4 w 34"/>
                <a:gd name="T17" fmla="*/ 34 h 42"/>
                <a:gd name="T18" fmla="*/ 0 w 34"/>
                <a:gd name="T19" fmla="*/ 28 h 42"/>
                <a:gd name="T20" fmla="*/ 0 w 34"/>
                <a:gd name="T21" fmla="*/ 18 h 42"/>
                <a:gd name="T22" fmla="*/ 0 w 34"/>
                <a:gd name="T23" fmla="*/ 18 h 42"/>
                <a:gd name="T24" fmla="*/ 2 w 34"/>
                <a:gd name="T25" fmla="*/ 10 h 42"/>
                <a:gd name="T26" fmla="*/ 8 w 34"/>
                <a:gd name="T27" fmla="*/ 4 h 42"/>
                <a:gd name="T28" fmla="*/ 14 w 34"/>
                <a:gd name="T29" fmla="*/ 0 h 42"/>
                <a:gd name="T30" fmla="*/ 20 w 34"/>
                <a:gd name="T31" fmla="*/ 0 h 42"/>
                <a:gd name="T32" fmla="*/ 20 w 34"/>
                <a:gd name="T33" fmla="*/ 0 h 42"/>
                <a:gd name="T34" fmla="*/ 26 w 34"/>
                <a:gd name="T35" fmla="*/ 2 h 42"/>
                <a:gd name="T36" fmla="*/ 30 w 34"/>
                <a:gd name="T37" fmla="*/ 8 h 42"/>
                <a:gd name="T38" fmla="*/ 34 w 34"/>
                <a:gd name="T39" fmla="*/ 14 h 42"/>
                <a:gd name="T40" fmla="*/ 34 w 34"/>
                <a:gd name="T41" fmla="*/ 24 h 42"/>
                <a:gd name="T42" fmla="*/ 34 w 34"/>
                <a:gd name="T43" fmla="*/ 2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4" h="42">
                  <a:moveTo>
                    <a:pt x="34" y="24"/>
                  </a:moveTo>
                  <a:lnTo>
                    <a:pt x="34" y="24"/>
                  </a:lnTo>
                  <a:lnTo>
                    <a:pt x="32" y="32"/>
                  </a:lnTo>
                  <a:lnTo>
                    <a:pt x="26" y="38"/>
                  </a:lnTo>
                  <a:lnTo>
                    <a:pt x="20" y="42"/>
                  </a:lnTo>
                  <a:lnTo>
                    <a:pt x="14" y="42"/>
                  </a:lnTo>
                  <a:lnTo>
                    <a:pt x="14" y="42"/>
                  </a:lnTo>
                  <a:lnTo>
                    <a:pt x="8" y="40"/>
                  </a:lnTo>
                  <a:lnTo>
                    <a:pt x="4" y="34"/>
                  </a:lnTo>
                  <a:lnTo>
                    <a:pt x="0" y="2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8" y="4"/>
                  </a:lnTo>
                  <a:lnTo>
                    <a:pt x="14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6" y="2"/>
                  </a:lnTo>
                  <a:lnTo>
                    <a:pt x="30" y="8"/>
                  </a:lnTo>
                  <a:lnTo>
                    <a:pt x="34" y="14"/>
                  </a:lnTo>
                  <a:lnTo>
                    <a:pt x="34" y="24"/>
                  </a:lnTo>
                  <a:lnTo>
                    <a:pt x="34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07" name="Freeform 85"/>
            <p:cNvSpPr>
              <a:spLocks/>
            </p:cNvSpPr>
            <p:nvPr/>
          </p:nvSpPr>
          <p:spPr bwMode="auto">
            <a:xfrm>
              <a:off x="4192588" y="5754688"/>
              <a:ext cx="22225" cy="25400"/>
            </a:xfrm>
            <a:custGeom>
              <a:avLst/>
              <a:gdLst>
                <a:gd name="T0" fmla="*/ 14 w 14"/>
                <a:gd name="T1" fmla="*/ 8 h 16"/>
                <a:gd name="T2" fmla="*/ 14 w 14"/>
                <a:gd name="T3" fmla="*/ 8 h 16"/>
                <a:gd name="T4" fmla="*/ 12 w 14"/>
                <a:gd name="T5" fmla="*/ 14 h 16"/>
                <a:gd name="T6" fmla="*/ 10 w 14"/>
                <a:gd name="T7" fmla="*/ 16 h 16"/>
                <a:gd name="T8" fmla="*/ 8 w 14"/>
                <a:gd name="T9" fmla="*/ 16 h 16"/>
                <a:gd name="T10" fmla="*/ 8 w 14"/>
                <a:gd name="T11" fmla="*/ 16 h 16"/>
                <a:gd name="T12" fmla="*/ 4 w 14"/>
                <a:gd name="T13" fmla="*/ 16 h 16"/>
                <a:gd name="T14" fmla="*/ 2 w 14"/>
                <a:gd name="T15" fmla="*/ 14 h 16"/>
                <a:gd name="T16" fmla="*/ 0 w 14"/>
                <a:gd name="T17" fmla="*/ 8 h 16"/>
                <a:gd name="T18" fmla="*/ 0 w 14"/>
                <a:gd name="T19" fmla="*/ 8 h 16"/>
                <a:gd name="T20" fmla="*/ 2 w 14"/>
                <a:gd name="T21" fmla="*/ 2 h 16"/>
                <a:gd name="T22" fmla="*/ 4 w 14"/>
                <a:gd name="T23" fmla="*/ 0 h 16"/>
                <a:gd name="T24" fmla="*/ 8 w 14"/>
                <a:gd name="T25" fmla="*/ 0 h 16"/>
                <a:gd name="T26" fmla="*/ 8 w 14"/>
                <a:gd name="T27" fmla="*/ 0 h 16"/>
                <a:gd name="T28" fmla="*/ 10 w 14"/>
                <a:gd name="T29" fmla="*/ 0 h 16"/>
                <a:gd name="T30" fmla="*/ 12 w 14"/>
                <a:gd name="T31" fmla="*/ 2 h 16"/>
                <a:gd name="T32" fmla="*/ 14 w 14"/>
                <a:gd name="T33" fmla="*/ 8 h 16"/>
                <a:gd name="T34" fmla="*/ 14 w 14"/>
                <a:gd name="T35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" h="16">
                  <a:moveTo>
                    <a:pt x="14" y="8"/>
                  </a:moveTo>
                  <a:lnTo>
                    <a:pt x="14" y="8"/>
                  </a:lnTo>
                  <a:lnTo>
                    <a:pt x="12" y="14"/>
                  </a:lnTo>
                  <a:lnTo>
                    <a:pt x="10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4" y="16"/>
                  </a:lnTo>
                  <a:lnTo>
                    <a:pt x="2" y="1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2"/>
                  </a:lnTo>
                  <a:lnTo>
                    <a:pt x="4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4" y="8"/>
                  </a:lnTo>
                  <a:lnTo>
                    <a:pt x="1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08" name="Freeform 86"/>
            <p:cNvSpPr>
              <a:spLocks/>
            </p:cNvSpPr>
            <p:nvPr/>
          </p:nvSpPr>
          <p:spPr bwMode="auto">
            <a:xfrm>
              <a:off x="3852863" y="5757863"/>
              <a:ext cx="22225" cy="28575"/>
            </a:xfrm>
            <a:custGeom>
              <a:avLst/>
              <a:gdLst>
                <a:gd name="T0" fmla="*/ 14 w 14"/>
                <a:gd name="T1" fmla="*/ 8 h 18"/>
                <a:gd name="T2" fmla="*/ 14 w 14"/>
                <a:gd name="T3" fmla="*/ 8 h 18"/>
                <a:gd name="T4" fmla="*/ 12 w 14"/>
                <a:gd name="T5" fmla="*/ 14 h 18"/>
                <a:gd name="T6" fmla="*/ 10 w 14"/>
                <a:gd name="T7" fmla="*/ 16 h 18"/>
                <a:gd name="T8" fmla="*/ 8 w 14"/>
                <a:gd name="T9" fmla="*/ 18 h 18"/>
                <a:gd name="T10" fmla="*/ 8 w 14"/>
                <a:gd name="T11" fmla="*/ 18 h 18"/>
                <a:gd name="T12" fmla="*/ 4 w 14"/>
                <a:gd name="T13" fmla="*/ 16 h 18"/>
                <a:gd name="T14" fmla="*/ 2 w 14"/>
                <a:gd name="T15" fmla="*/ 14 h 18"/>
                <a:gd name="T16" fmla="*/ 0 w 14"/>
                <a:gd name="T17" fmla="*/ 8 h 18"/>
                <a:gd name="T18" fmla="*/ 0 w 14"/>
                <a:gd name="T19" fmla="*/ 8 h 18"/>
                <a:gd name="T20" fmla="*/ 2 w 14"/>
                <a:gd name="T21" fmla="*/ 2 h 18"/>
                <a:gd name="T22" fmla="*/ 4 w 14"/>
                <a:gd name="T23" fmla="*/ 0 h 18"/>
                <a:gd name="T24" fmla="*/ 8 w 14"/>
                <a:gd name="T25" fmla="*/ 0 h 18"/>
                <a:gd name="T26" fmla="*/ 8 w 14"/>
                <a:gd name="T27" fmla="*/ 0 h 18"/>
                <a:gd name="T28" fmla="*/ 10 w 14"/>
                <a:gd name="T29" fmla="*/ 0 h 18"/>
                <a:gd name="T30" fmla="*/ 12 w 14"/>
                <a:gd name="T31" fmla="*/ 2 h 18"/>
                <a:gd name="T32" fmla="*/ 14 w 14"/>
                <a:gd name="T33" fmla="*/ 8 h 18"/>
                <a:gd name="T34" fmla="*/ 14 w 14"/>
                <a:gd name="T35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" h="18">
                  <a:moveTo>
                    <a:pt x="14" y="8"/>
                  </a:moveTo>
                  <a:lnTo>
                    <a:pt x="14" y="8"/>
                  </a:lnTo>
                  <a:lnTo>
                    <a:pt x="12" y="14"/>
                  </a:lnTo>
                  <a:lnTo>
                    <a:pt x="10" y="16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4" y="16"/>
                  </a:lnTo>
                  <a:lnTo>
                    <a:pt x="2" y="1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2"/>
                  </a:lnTo>
                  <a:lnTo>
                    <a:pt x="4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4" y="8"/>
                  </a:lnTo>
                  <a:lnTo>
                    <a:pt x="1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09" name="Freeform 87"/>
            <p:cNvSpPr>
              <a:spLocks/>
            </p:cNvSpPr>
            <p:nvPr/>
          </p:nvSpPr>
          <p:spPr bwMode="auto">
            <a:xfrm>
              <a:off x="4052888" y="5592763"/>
              <a:ext cx="307975" cy="152400"/>
            </a:xfrm>
            <a:custGeom>
              <a:avLst/>
              <a:gdLst>
                <a:gd name="T0" fmla="*/ 2 w 194"/>
                <a:gd name="T1" fmla="*/ 76 h 96"/>
                <a:gd name="T2" fmla="*/ 2 w 194"/>
                <a:gd name="T3" fmla="*/ 76 h 96"/>
                <a:gd name="T4" fmla="*/ 4 w 194"/>
                <a:gd name="T5" fmla="*/ 82 h 96"/>
                <a:gd name="T6" fmla="*/ 6 w 194"/>
                <a:gd name="T7" fmla="*/ 86 h 96"/>
                <a:gd name="T8" fmla="*/ 10 w 194"/>
                <a:gd name="T9" fmla="*/ 90 h 96"/>
                <a:gd name="T10" fmla="*/ 14 w 194"/>
                <a:gd name="T11" fmla="*/ 94 h 96"/>
                <a:gd name="T12" fmla="*/ 26 w 194"/>
                <a:gd name="T13" fmla="*/ 96 h 96"/>
                <a:gd name="T14" fmla="*/ 38 w 194"/>
                <a:gd name="T15" fmla="*/ 96 h 96"/>
                <a:gd name="T16" fmla="*/ 52 w 194"/>
                <a:gd name="T17" fmla="*/ 94 h 96"/>
                <a:gd name="T18" fmla="*/ 70 w 194"/>
                <a:gd name="T19" fmla="*/ 88 h 96"/>
                <a:gd name="T20" fmla="*/ 86 w 194"/>
                <a:gd name="T21" fmla="*/ 80 h 96"/>
                <a:gd name="T22" fmla="*/ 104 w 194"/>
                <a:gd name="T23" fmla="*/ 72 h 96"/>
                <a:gd name="T24" fmla="*/ 104 w 194"/>
                <a:gd name="T25" fmla="*/ 72 h 96"/>
                <a:gd name="T26" fmla="*/ 130 w 194"/>
                <a:gd name="T27" fmla="*/ 54 h 96"/>
                <a:gd name="T28" fmla="*/ 152 w 194"/>
                <a:gd name="T29" fmla="*/ 40 h 96"/>
                <a:gd name="T30" fmla="*/ 168 w 194"/>
                <a:gd name="T31" fmla="*/ 28 h 96"/>
                <a:gd name="T32" fmla="*/ 178 w 194"/>
                <a:gd name="T33" fmla="*/ 18 h 96"/>
                <a:gd name="T34" fmla="*/ 192 w 194"/>
                <a:gd name="T35" fmla="*/ 4 h 96"/>
                <a:gd name="T36" fmla="*/ 194 w 194"/>
                <a:gd name="T37" fmla="*/ 0 h 96"/>
                <a:gd name="T38" fmla="*/ 194 w 194"/>
                <a:gd name="T39" fmla="*/ 0 h 96"/>
                <a:gd name="T40" fmla="*/ 188 w 194"/>
                <a:gd name="T41" fmla="*/ 6 h 96"/>
                <a:gd name="T42" fmla="*/ 170 w 194"/>
                <a:gd name="T43" fmla="*/ 18 h 96"/>
                <a:gd name="T44" fmla="*/ 146 w 194"/>
                <a:gd name="T45" fmla="*/ 34 h 96"/>
                <a:gd name="T46" fmla="*/ 118 w 194"/>
                <a:gd name="T47" fmla="*/ 52 h 96"/>
                <a:gd name="T48" fmla="*/ 88 w 194"/>
                <a:gd name="T49" fmla="*/ 66 h 96"/>
                <a:gd name="T50" fmla="*/ 72 w 194"/>
                <a:gd name="T51" fmla="*/ 72 h 96"/>
                <a:gd name="T52" fmla="*/ 58 w 194"/>
                <a:gd name="T53" fmla="*/ 76 h 96"/>
                <a:gd name="T54" fmla="*/ 44 w 194"/>
                <a:gd name="T55" fmla="*/ 76 h 96"/>
                <a:gd name="T56" fmla="*/ 30 w 194"/>
                <a:gd name="T57" fmla="*/ 76 h 96"/>
                <a:gd name="T58" fmla="*/ 18 w 194"/>
                <a:gd name="T59" fmla="*/ 72 h 96"/>
                <a:gd name="T60" fmla="*/ 10 w 194"/>
                <a:gd name="T61" fmla="*/ 64 h 96"/>
                <a:gd name="T62" fmla="*/ 10 w 194"/>
                <a:gd name="T63" fmla="*/ 64 h 96"/>
                <a:gd name="T64" fmla="*/ 6 w 194"/>
                <a:gd name="T65" fmla="*/ 60 h 96"/>
                <a:gd name="T66" fmla="*/ 2 w 194"/>
                <a:gd name="T67" fmla="*/ 60 h 96"/>
                <a:gd name="T68" fmla="*/ 2 w 194"/>
                <a:gd name="T69" fmla="*/ 62 h 96"/>
                <a:gd name="T70" fmla="*/ 0 w 194"/>
                <a:gd name="T71" fmla="*/ 64 h 96"/>
                <a:gd name="T72" fmla="*/ 2 w 194"/>
                <a:gd name="T73" fmla="*/ 76 h 96"/>
                <a:gd name="T74" fmla="*/ 2 w 194"/>
                <a:gd name="T75" fmla="*/ 7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4" h="96">
                  <a:moveTo>
                    <a:pt x="2" y="76"/>
                  </a:moveTo>
                  <a:lnTo>
                    <a:pt x="2" y="76"/>
                  </a:lnTo>
                  <a:lnTo>
                    <a:pt x="4" y="82"/>
                  </a:lnTo>
                  <a:lnTo>
                    <a:pt x="6" y="86"/>
                  </a:lnTo>
                  <a:lnTo>
                    <a:pt x="10" y="90"/>
                  </a:lnTo>
                  <a:lnTo>
                    <a:pt x="14" y="94"/>
                  </a:lnTo>
                  <a:lnTo>
                    <a:pt x="26" y="96"/>
                  </a:lnTo>
                  <a:lnTo>
                    <a:pt x="38" y="96"/>
                  </a:lnTo>
                  <a:lnTo>
                    <a:pt x="52" y="94"/>
                  </a:lnTo>
                  <a:lnTo>
                    <a:pt x="70" y="88"/>
                  </a:lnTo>
                  <a:lnTo>
                    <a:pt x="86" y="80"/>
                  </a:lnTo>
                  <a:lnTo>
                    <a:pt x="104" y="72"/>
                  </a:lnTo>
                  <a:lnTo>
                    <a:pt x="104" y="72"/>
                  </a:lnTo>
                  <a:lnTo>
                    <a:pt x="130" y="54"/>
                  </a:lnTo>
                  <a:lnTo>
                    <a:pt x="152" y="40"/>
                  </a:lnTo>
                  <a:lnTo>
                    <a:pt x="168" y="28"/>
                  </a:lnTo>
                  <a:lnTo>
                    <a:pt x="178" y="18"/>
                  </a:lnTo>
                  <a:lnTo>
                    <a:pt x="192" y="4"/>
                  </a:lnTo>
                  <a:lnTo>
                    <a:pt x="194" y="0"/>
                  </a:lnTo>
                  <a:lnTo>
                    <a:pt x="194" y="0"/>
                  </a:lnTo>
                  <a:lnTo>
                    <a:pt x="188" y="6"/>
                  </a:lnTo>
                  <a:lnTo>
                    <a:pt x="170" y="18"/>
                  </a:lnTo>
                  <a:lnTo>
                    <a:pt x="146" y="34"/>
                  </a:lnTo>
                  <a:lnTo>
                    <a:pt x="118" y="52"/>
                  </a:lnTo>
                  <a:lnTo>
                    <a:pt x="88" y="66"/>
                  </a:lnTo>
                  <a:lnTo>
                    <a:pt x="72" y="72"/>
                  </a:lnTo>
                  <a:lnTo>
                    <a:pt x="58" y="76"/>
                  </a:lnTo>
                  <a:lnTo>
                    <a:pt x="44" y="76"/>
                  </a:lnTo>
                  <a:lnTo>
                    <a:pt x="30" y="76"/>
                  </a:lnTo>
                  <a:lnTo>
                    <a:pt x="18" y="72"/>
                  </a:lnTo>
                  <a:lnTo>
                    <a:pt x="10" y="64"/>
                  </a:lnTo>
                  <a:lnTo>
                    <a:pt x="10" y="64"/>
                  </a:lnTo>
                  <a:lnTo>
                    <a:pt x="6" y="60"/>
                  </a:lnTo>
                  <a:lnTo>
                    <a:pt x="2" y="60"/>
                  </a:lnTo>
                  <a:lnTo>
                    <a:pt x="2" y="62"/>
                  </a:lnTo>
                  <a:lnTo>
                    <a:pt x="0" y="64"/>
                  </a:lnTo>
                  <a:lnTo>
                    <a:pt x="2" y="76"/>
                  </a:lnTo>
                  <a:lnTo>
                    <a:pt x="2" y="76"/>
                  </a:lnTo>
                  <a:close/>
                </a:path>
              </a:pathLst>
            </a:custGeom>
            <a:solidFill>
              <a:srgbClr val="EE7D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10" name="Freeform 88"/>
            <p:cNvSpPr>
              <a:spLocks/>
            </p:cNvSpPr>
            <p:nvPr/>
          </p:nvSpPr>
          <p:spPr bwMode="auto">
            <a:xfrm>
              <a:off x="3675063" y="5576888"/>
              <a:ext cx="320675" cy="161925"/>
            </a:xfrm>
            <a:custGeom>
              <a:avLst/>
              <a:gdLst>
                <a:gd name="T0" fmla="*/ 0 w 202"/>
                <a:gd name="T1" fmla="*/ 44 h 102"/>
                <a:gd name="T2" fmla="*/ 0 w 202"/>
                <a:gd name="T3" fmla="*/ 44 h 102"/>
                <a:gd name="T4" fmla="*/ 8 w 202"/>
                <a:gd name="T5" fmla="*/ 34 h 102"/>
                <a:gd name="T6" fmla="*/ 20 w 202"/>
                <a:gd name="T7" fmla="*/ 24 h 102"/>
                <a:gd name="T8" fmla="*/ 32 w 202"/>
                <a:gd name="T9" fmla="*/ 14 h 102"/>
                <a:gd name="T10" fmla="*/ 46 w 202"/>
                <a:gd name="T11" fmla="*/ 6 h 102"/>
                <a:gd name="T12" fmla="*/ 60 w 202"/>
                <a:gd name="T13" fmla="*/ 0 h 102"/>
                <a:gd name="T14" fmla="*/ 66 w 202"/>
                <a:gd name="T15" fmla="*/ 0 h 102"/>
                <a:gd name="T16" fmla="*/ 74 w 202"/>
                <a:gd name="T17" fmla="*/ 0 h 102"/>
                <a:gd name="T18" fmla="*/ 80 w 202"/>
                <a:gd name="T19" fmla="*/ 4 h 102"/>
                <a:gd name="T20" fmla="*/ 84 w 202"/>
                <a:gd name="T21" fmla="*/ 8 h 102"/>
                <a:gd name="T22" fmla="*/ 84 w 202"/>
                <a:gd name="T23" fmla="*/ 8 h 102"/>
                <a:gd name="T24" fmla="*/ 110 w 202"/>
                <a:gd name="T25" fmla="*/ 36 h 102"/>
                <a:gd name="T26" fmla="*/ 136 w 202"/>
                <a:gd name="T27" fmla="*/ 64 h 102"/>
                <a:gd name="T28" fmla="*/ 150 w 202"/>
                <a:gd name="T29" fmla="*/ 76 h 102"/>
                <a:gd name="T30" fmla="*/ 162 w 202"/>
                <a:gd name="T31" fmla="*/ 86 h 102"/>
                <a:gd name="T32" fmla="*/ 172 w 202"/>
                <a:gd name="T33" fmla="*/ 92 h 102"/>
                <a:gd name="T34" fmla="*/ 176 w 202"/>
                <a:gd name="T35" fmla="*/ 94 h 102"/>
                <a:gd name="T36" fmla="*/ 180 w 202"/>
                <a:gd name="T37" fmla="*/ 94 h 102"/>
                <a:gd name="T38" fmla="*/ 180 w 202"/>
                <a:gd name="T39" fmla="*/ 94 h 102"/>
                <a:gd name="T40" fmla="*/ 196 w 202"/>
                <a:gd name="T41" fmla="*/ 90 h 102"/>
                <a:gd name="T42" fmla="*/ 202 w 202"/>
                <a:gd name="T43" fmla="*/ 88 h 102"/>
                <a:gd name="T44" fmla="*/ 202 w 202"/>
                <a:gd name="T45" fmla="*/ 88 h 102"/>
                <a:gd name="T46" fmla="*/ 202 w 202"/>
                <a:gd name="T47" fmla="*/ 88 h 102"/>
                <a:gd name="T48" fmla="*/ 202 w 202"/>
                <a:gd name="T49" fmla="*/ 88 h 102"/>
                <a:gd name="T50" fmla="*/ 184 w 202"/>
                <a:gd name="T51" fmla="*/ 98 h 102"/>
                <a:gd name="T52" fmla="*/ 176 w 202"/>
                <a:gd name="T53" fmla="*/ 102 h 102"/>
                <a:gd name="T54" fmla="*/ 166 w 202"/>
                <a:gd name="T55" fmla="*/ 102 h 102"/>
                <a:gd name="T56" fmla="*/ 156 w 202"/>
                <a:gd name="T57" fmla="*/ 100 h 102"/>
                <a:gd name="T58" fmla="*/ 142 w 202"/>
                <a:gd name="T59" fmla="*/ 94 h 102"/>
                <a:gd name="T60" fmla="*/ 130 w 202"/>
                <a:gd name="T61" fmla="*/ 84 h 102"/>
                <a:gd name="T62" fmla="*/ 114 w 202"/>
                <a:gd name="T63" fmla="*/ 66 h 102"/>
                <a:gd name="T64" fmla="*/ 114 w 202"/>
                <a:gd name="T65" fmla="*/ 66 h 102"/>
                <a:gd name="T66" fmla="*/ 92 w 202"/>
                <a:gd name="T67" fmla="*/ 46 h 102"/>
                <a:gd name="T68" fmla="*/ 76 w 202"/>
                <a:gd name="T69" fmla="*/ 32 h 102"/>
                <a:gd name="T70" fmla="*/ 62 w 202"/>
                <a:gd name="T71" fmla="*/ 26 h 102"/>
                <a:gd name="T72" fmla="*/ 50 w 202"/>
                <a:gd name="T73" fmla="*/ 24 h 102"/>
                <a:gd name="T74" fmla="*/ 40 w 202"/>
                <a:gd name="T75" fmla="*/ 28 h 102"/>
                <a:gd name="T76" fmla="*/ 28 w 202"/>
                <a:gd name="T77" fmla="*/ 32 h 102"/>
                <a:gd name="T78" fmla="*/ 16 w 202"/>
                <a:gd name="T79" fmla="*/ 40 h 102"/>
                <a:gd name="T80" fmla="*/ 2 w 202"/>
                <a:gd name="T81" fmla="*/ 48 h 102"/>
                <a:gd name="T82" fmla="*/ 0 w 202"/>
                <a:gd name="T83" fmla="*/ 44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2" h="102">
                  <a:moveTo>
                    <a:pt x="0" y="44"/>
                  </a:moveTo>
                  <a:lnTo>
                    <a:pt x="0" y="44"/>
                  </a:lnTo>
                  <a:lnTo>
                    <a:pt x="8" y="34"/>
                  </a:lnTo>
                  <a:lnTo>
                    <a:pt x="20" y="24"/>
                  </a:lnTo>
                  <a:lnTo>
                    <a:pt x="32" y="14"/>
                  </a:lnTo>
                  <a:lnTo>
                    <a:pt x="46" y="6"/>
                  </a:lnTo>
                  <a:lnTo>
                    <a:pt x="60" y="0"/>
                  </a:lnTo>
                  <a:lnTo>
                    <a:pt x="66" y="0"/>
                  </a:lnTo>
                  <a:lnTo>
                    <a:pt x="74" y="0"/>
                  </a:lnTo>
                  <a:lnTo>
                    <a:pt x="80" y="4"/>
                  </a:lnTo>
                  <a:lnTo>
                    <a:pt x="84" y="8"/>
                  </a:lnTo>
                  <a:lnTo>
                    <a:pt x="84" y="8"/>
                  </a:lnTo>
                  <a:lnTo>
                    <a:pt x="110" y="36"/>
                  </a:lnTo>
                  <a:lnTo>
                    <a:pt x="136" y="64"/>
                  </a:lnTo>
                  <a:lnTo>
                    <a:pt x="150" y="76"/>
                  </a:lnTo>
                  <a:lnTo>
                    <a:pt x="162" y="86"/>
                  </a:lnTo>
                  <a:lnTo>
                    <a:pt x="172" y="92"/>
                  </a:lnTo>
                  <a:lnTo>
                    <a:pt x="176" y="94"/>
                  </a:lnTo>
                  <a:lnTo>
                    <a:pt x="180" y="94"/>
                  </a:lnTo>
                  <a:lnTo>
                    <a:pt x="180" y="94"/>
                  </a:lnTo>
                  <a:lnTo>
                    <a:pt x="196" y="90"/>
                  </a:lnTo>
                  <a:lnTo>
                    <a:pt x="202" y="88"/>
                  </a:lnTo>
                  <a:lnTo>
                    <a:pt x="202" y="88"/>
                  </a:lnTo>
                  <a:lnTo>
                    <a:pt x="202" y="88"/>
                  </a:lnTo>
                  <a:lnTo>
                    <a:pt x="202" y="88"/>
                  </a:lnTo>
                  <a:lnTo>
                    <a:pt x="184" y="98"/>
                  </a:lnTo>
                  <a:lnTo>
                    <a:pt x="176" y="102"/>
                  </a:lnTo>
                  <a:lnTo>
                    <a:pt x="166" y="102"/>
                  </a:lnTo>
                  <a:lnTo>
                    <a:pt x="156" y="100"/>
                  </a:lnTo>
                  <a:lnTo>
                    <a:pt x="142" y="94"/>
                  </a:lnTo>
                  <a:lnTo>
                    <a:pt x="130" y="84"/>
                  </a:lnTo>
                  <a:lnTo>
                    <a:pt x="114" y="66"/>
                  </a:lnTo>
                  <a:lnTo>
                    <a:pt x="114" y="66"/>
                  </a:lnTo>
                  <a:lnTo>
                    <a:pt x="92" y="46"/>
                  </a:lnTo>
                  <a:lnTo>
                    <a:pt x="76" y="32"/>
                  </a:lnTo>
                  <a:lnTo>
                    <a:pt x="62" y="26"/>
                  </a:lnTo>
                  <a:lnTo>
                    <a:pt x="50" y="24"/>
                  </a:lnTo>
                  <a:lnTo>
                    <a:pt x="40" y="28"/>
                  </a:lnTo>
                  <a:lnTo>
                    <a:pt x="28" y="32"/>
                  </a:lnTo>
                  <a:lnTo>
                    <a:pt x="16" y="40"/>
                  </a:lnTo>
                  <a:lnTo>
                    <a:pt x="2" y="48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F68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11" name="Freeform 89"/>
            <p:cNvSpPr>
              <a:spLocks/>
            </p:cNvSpPr>
            <p:nvPr/>
          </p:nvSpPr>
          <p:spPr bwMode="auto">
            <a:xfrm>
              <a:off x="3871913" y="5954713"/>
              <a:ext cx="292100" cy="117475"/>
            </a:xfrm>
            <a:custGeom>
              <a:avLst/>
              <a:gdLst>
                <a:gd name="T0" fmla="*/ 0 w 184"/>
                <a:gd name="T1" fmla="*/ 52 h 74"/>
                <a:gd name="T2" fmla="*/ 12 w 184"/>
                <a:gd name="T3" fmla="*/ 66 h 74"/>
                <a:gd name="T4" fmla="*/ 12 w 184"/>
                <a:gd name="T5" fmla="*/ 66 h 74"/>
                <a:gd name="T6" fmla="*/ 38 w 184"/>
                <a:gd name="T7" fmla="*/ 48 h 74"/>
                <a:gd name="T8" fmla="*/ 52 w 184"/>
                <a:gd name="T9" fmla="*/ 42 h 74"/>
                <a:gd name="T10" fmla="*/ 64 w 184"/>
                <a:gd name="T11" fmla="*/ 38 h 74"/>
                <a:gd name="T12" fmla="*/ 76 w 184"/>
                <a:gd name="T13" fmla="*/ 36 h 74"/>
                <a:gd name="T14" fmla="*/ 86 w 184"/>
                <a:gd name="T15" fmla="*/ 34 h 74"/>
                <a:gd name="T16" fmla="*/ 98 w 184"/>
                <a:gd name="T17" fmla="*/ 34 h 74"/>
                <a:gd name="T18" fmla="*/ 110 w 184"/>
                <a:gd name="T19" fmla="*/ 36 h 74"/>
                <a:gd name="T20" fmla="*/ 110 w 184"/>
                <a:gd name="T21" fmla="*/ 36 h 74"/>
                <a:gd name="T22" fmla="*/ 122 w 184"/>
                <a:gd name="T23" fmla="*/ 40 h 74"/>
                <a:gd name="T24" fmla="*/ 134 w 184"/>
                <a:gd name="T25" fmla="*/ 46 h 74"/>
                <a:gd name="T26" fmla="*/ 152 w 184"/>
                <a:gd name="T27" fmla="*/ 58 h 74"/>
                <a:gd name="T28" fmla="*/ 164 w 184"/>
                <a:gd name="T29" fmla="*/ 68 h 74"/>
                <a:gd name="T30" fmla="*/ 168 w 184"/>
                <a:gd name="T31" fmla="*/ 74 h 74"/>
                <a:gd name="T32" fmla="*/ 184 w 184"/>
                <a:gd name="T33" fmla="*/ 64 h 74"/>
                <a:gd name="T34" fmla="*/ 184 w 184"/>
                <a:gd name="T35" fmla="*/ 64 h 74"/>
                <a:gd name="T36" fmla="*/ 184 w 184"/>
                <a:gd name="T37" fmla="*/ 64 h 74"/>
                <a:gd name="T38" fmla="*/ 184 w 184"/>
                <a:gd name="T39" fmla="*/ 64 h 74"/>
                <a:gd name="T40" fmla="*/ 184 w 184"/>
                <a:gd name="T41" fmla="*/ 64 h 74"/>
                <a:gd name="T42" fmla="*/ 182 w 184"/>
                <a:gd name="T43" fmla="*/ 62 h 74"/>
                <a:gd name="T44" fmla="*/ 182 w 184"/>
                <a:gd name="T45" fmla="*/ 62 h 74"/>
                <a:gd name="T46" fmla="*/ 166 w 184"/>
                <a:gd name="T47" fmla="*/ 38 h 74"/>
                <a:gd name="T48" fmla="*/ 158 w 184"/>
                <a:gd name="T49" fmla="*/ 28 h 74"/>
                <a:gd name="T50" fmla="*/ 150 w 184"/>
                <a:gd name="T51" fmla="*/ 20 h 74"/>
                <a:gd name="T52" fmla="*/ 140 w 184"/>
                <a:gd name="T53" fmla="*/ 12 h 74"/>
                <a:gd name="T54" fmla="*/ 130 w 184"/>
                <a:gd name="T55" fmla="*/ 6 h 74"/>
                <a:gd name="T56" fmla="*/ 120 w 184"/>
                <a:gd name="T57" fmla="*/ 2 h 74"/>
                <a:gd name="T58" fmla="*/ 106 w 184"/>
                <a:gd name="T59" fmla="*/ 0 h 74"/>
                <a:gd name="T60" fmla="*/ 106 w 184"/>
                <a:gd name="T61" fmla="*/ 0 h 74"/>
                <a:gd name="T62" fmla="*/ 96 w 184"/>
                <a:gd name="T63" fmla="*/ 0 h 74"/>
                <a:gd name="T64" fmla="*/ 86 w 184"/>
                <a:gd name="T65" fmla="*/ 0 h 74"/>
                <a:gd name="T66" fmla="*/ 68 w 184"/>
                <a:gd name="T67" fmla="*/ 6 h 74"/>
                <a:gd name="T68" fmla="*/ 50 w 184"/>
                <a:gd name="T69" fmla="*/ 14 h 74"/>
                <a:gd name="T70" fmla="*/ 34 w 184"/>
                <a:gd name="T71" fmla="*/ 22 h 74"/>
                <a:gd name="T72" fmla="*/ 20 w 184"/>
                <a:gd name="T73" fmla="*/ 32 h 74"/>
                <a:gd name="T74" fmla="*/ 10 w 184"/>
                <a:gd name="T75" fmla="*/ 42 h 74"/>
                <a:gd name="T76" fmla="*/ 0 w 184"/>
                <a:gd name="T77" fmla="*/ 52 h 74"/>
                <a:gd name="T78" fmla="*/ 0 w 184"/>
                <a:gd name="T79" fmla="*/ 5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4" h="74">
                  <a:moveTo>
                    <a:pt x="0" y="52"/>
                  </a:moveTo>
                  <a:lnTo>
                    <a:pt x="12" y="66"/>
                  </a:lnTo>
                  <a:lnTo>
                    <a:pt x="12" y="66"/>
                  </a:lnTo>
                  <a:lnTo>
                    <a:pt x="38" y="48"/>
                  </a:lnTo>
                  <a:lnTo>
                    <a:pt x="52" y="42"/>
                  </a:lnTo>
                  <a:lnTo>
                    <a:pt x="64" y="38"/>
                  </a:lnTo>
                  <a:lnTo>
                    <a:pt x="76" y="36"/>
                  </a:lnTo>
                  <a:lnTo>
                    <a:pt x="86" y="34"/>
                  </a:lnTo>
                  <a:lnTo>
                    <a:pt x="98" y="34"/>
                  </a:lnTo>
                  <a:lnTo>
                    <a:pt x="110" y="36"/>
                  </a:lnTo>
                  <a:lnTo>
                    <a:pt x="110" y="36"/>
                  </a:lnTo>
                  <a:lnTo>
                    <a:pt x="122" y="40"/>
                  </a:lnTo>
                  <a:lnTo>
                    <a:pt x="134" y="46"/>
                  </a:lnTo>
                  <a:lnTo>
                    <a:pt x="152" y="58"/>
                  </a:lnTo>
                  <a:lnTo>
                    <a:pt x="164" y="68"/>
                  </a:lnTo>
                  <a:lnTo>
                    <a:pt x="168" y="74"/>
                  </a:lnTo>
                  <a:lnTo>
                    <a:pt x="184" y="64"/>
                  </a:lnTo>
                  <a:lnTo>
                    <a:pt x="184" y="64"/>
                  </a:lnTo>
                  <a:lnTo>
                    <a:pt x="184" y="64"/>
                  </a:lnTo>
                  <a:lnTo>
                    <a:pt x="184" y="64"/>
                  </a:lnTo>
                  <a:lnTo>
                    <a:pt x="184" y="64"/>
                  </a:lnTo>
                  <a:lnTo>
                    <a:pt x="182" y="62"/>
                  </a:lnTo>
                  <a:lnTo>
                    <a:pt x="182" y="62"/>
                  </a:lnTo>
                  <a:lnTo>
                    <a:pt x="166" y="38"/>
                  </a:lnTo>
                  <a:lnTo>
                    <a:pt x="158" y="28"/>
                  </a:lnTo>
                  <a:lnTo>
                    <a:pt x="150" y="20"/>
                  </a:lnTo>
                  <a:lnTo>
                    <a:pt x="140" y="12"/>
                  </a:lnTo>
                  <a:lnTo>
                    <a:pt x="130" y="6"/>
                  </a:lnTo>
                  <a:lnTo>
                    <a:pt x="120" y="2"/>
                  </a:lnTo>
                  <a:lnTo>
                    <a:pt x="106" y="0"/>
                  </a:lnTo>
                  <a:lnTo>
                    <a:pt x="106" y="0"/>
                  </a:lnTo>
                  <a:lnTo>
                    <a:pt x="96" y="0"/>
                  </a:lnTo>
                  <a:lnTo>
                    <a:pt x="86" y="0"/>
                  </a:lnTo>
                  <a:lnTo>
                    <a:pt x="68" y="6"/>
                  </a:lnTo>
                  <a:lnTo>
                    <a:pt x="50" y="14"/>
                  </a:lnTo>
                  <a:lnTo>
                    <a:pt x="34" y="22"/>
                  </a:lnTo>
                  <a:lnTo>
                    <a:pt x="20" y="32"/>
                  </a:lnTo>
                  <a:lnTo>
                    <a:pt x="10" y="42"/>
                  </a:lnTo>
                  <a:lnTo>
                    <a:pt x="0" y="5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CF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12" name="Freeform 90"/>
            <p:cNvSpPr>
              <a:spLocks/>
            </p:cNvSpPr>
            <p:nvPr/>
          </p:nvSpPr>
          <p:spPr bwMode="auto">
            <a:xfrm>
              <a:off x="3881438" y="5970588"/>
              <a:ext cx="269875" cy="95250"/>
            </a:xfrm>
            <a:custGeom>
              <a:avLst/>
              <a:gdLst>
                <a:gd name="T0" fmla="*/ 0 w 170"/>
                <a:gd name="T1" fmla="*/ 48 h 60"/>
                <a:gd name="T2" fmla="*/ 0 w 170"/>
                <a:gd name="T3" fmla="*/ 48 h 60"/>
                <a:gd name="T4" fmla="*/ 6 w 170"/>
                <a:gd name="T5" fmla="*/ 44 h 60"/>
                <a:gd name="T6" fmla="*/ 18 w 170"/>
                <a:gd name="T7" fmla="*/ 32 h 60"/>
                <a:gd name="T8" fmla="*/ 36 w 170"/>
                <a:gd name="T9" fmla="*/ 18 h 60"/>
                <a:gd name="T10" fmla="*/ 48 w 170"/>
                <a:gd name="T11" fmla="*/ 12 h 60"/>
                <a:gd name="T12" fmla="*/ 60 w 170"/>
                <a:gd name="T13" fmla="*/ 6 h 60"/>
                <a:gd name="T14" fmla="*/ 72 w 170"/>
                <a:gd name="T15" fmla="*/ 2 h 60"/>
                <a:gd name="T16" fmla="*/ 86 w 170"/>
                <a:gd name="T17" fmla="*/ 0 h 60"/>
                <a:gd name="T18" fmla="*/ 100 w 170"/>
                <a:gd name="T19" fmla="*/ 2 h 60"/>
                <a:gd name="T20" fmla="*/ 114 w 170"/>
                <a:gd name="T21" fmla="*/ 4 h 60"/>
                <a:gd name="T22" fmla="*/ 128 w 170"/>
                <a:gd name="T23" fmla="*/ 12 h 60"/>
                <a:gd name="T24" fmla="*/ 142 w 170"/>
                <a:gd name="T25" fmla="*/ 22 h 60"/>
                <a:gd name="T26" fmla="*/ 156 w 170"/>
                <a:gd name="T27" fmla="*/ 38 h 60"/>
                <a:gd name="T28" fmla="*/ 170 w 170"/>
                <a:gd name="T29" fmla="*/ 60 h 60"/>
                <a:gd name="T30" fmla="*/ 170 w 170"/>
                <a:gd name="T31" fmla="*/ 60 h 60"/>
                <a:gd name="T32" fmla="*/ 168 w 170"/>
                <a:gd name="T33" fmla="*/ 56 h 60"/>
                <a:gd name="T34" fmla="*/ 160 w 170"/>
                <a:gd name="T35" fmla="*/ 46 h 60"/>
                <a:gd name="T36" fmla="*/ 146 w 170"/>
                <a:gd name="T37" fmla="*/ 34 h 60"/>
                <a:gd name="T38" fmla="*/ 138 w 170"/>
                <a:gd name="T39" fmla="*/ 28 h 60"/>
                <a:gd name="T40" fmla="*/ 128 w 170"/>
                <a:gd name="T41" fmla="*/ 22 h 60"/>
                <a:gd name="T42" fmla="*/ 118 w 170"/>
                <a:gd name="T43" fmla="*/ 18 h 60"/>
                <a:gd name="T44" fmla="*/ 106 w 170"/>
                <a:gd name="T45" fmla="*/ 14 h 60"/>
                <a:gd name="T46" fmla="*/ 92 w 170"/>
                <a:gd name="T47" fmla="*/ 14 h 60"/>
                <a:gd name="T48" fmla="*/ 76 w 170"/>
                <a:gd name="T49" fmla="*/ 14 h 60"/>
                <a:gd name="T50" fmla="*/ 60 w 170"/>
                <a:gd name="T51" fmla="*/ 18 h 60"/>
                <a:gd name="T52" fmla="*/ 42 w 170"/>
                <a:gd name="T53" fmla="*/ 24 h 60"/>
                <a:gd name="T54" fmla="*/ 22 w 170"/>
                <a:gd name="T55" fmla="*/ 34 h 60"/>
                <a:gd name="T56" fmla="*/ 0 w 170"/>
                <a:gd name="T57" fmla="*/ 48 h 60"/>
                <a:gd name="T58" fmla="*/ 0 w 170"/>
                <a:gd name="T59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70" h="60">
                  <a:moveTo>
                    <a:pt x="0" y="48"/>
                  </a:moveTo>
                  <a:lnTo>
                    <a:pt x="0" y="48"/>
                  </a:lnTo>
                  <a:lnTo>
                    <a:pt x="6" y="44"/>
                  </a:lnTo>
                  <a:lnTo>
                    <a:pt x="18" y="32"/>
                  </a:lnTo>
                  <a:lnTo>
                    <a:pt x="36" y="18"/>
                  </a:lnTo>
                  <a:lnTo>
                    <a:pt x="48" y="12"/>
                  </a:lnTo>
                  <a:lnTo>
                    <a:pt x="60" y="6"/>
                  </a:lnTo>
                  <a:lnTo>
                    <a:pt x="72" y="2"/>
                  </a:lnTo>
                  <a:lnTo>
                    <a:pt x="86" y="0"/>
                  </a:lnTo>
                  <a:lnTo>
                    <a:pt x="100" y="2"/>
                  </a:lnTo>
                  <a:lnTo>
                    <a:pt x="114" y="4"/>
                  </a:lnTo>
                  <a:lnTo>
                    <a:pt x="128" y="12"/>
                  </a:lnTo>
                  <a:lnTo>
                    <a:pt x="142" y="22"/>
                  </a:lnTo>
                  <a:lnTo>
                    <a:pt x="156" y="38"/>
                  </a:lnTo>
                  <a:lnTo>
                    <a:pt x="170" y="60"/>
                  </a:lnTo>
                  <a:lnTo>
                    <a:pt x="170" y="60"/>
                  </a:lnTo>
                  <a:lnTo>
                    <a:pt x="168" y="56"/>
                  </a:lnTo>
                  <a:lnTo>
                    <a:pt x="160" y="46"/>
                  </a:lnTo>
                  <a:lnTo>
                    <a:pt x="146" y="34"/>
                  </a:lnTo>
                  <a:lnTo>
                    <a:pt x="138" y="28"/>
                  </a:lnTo>
                  <a:lnTo>
                    <a:pt x="128" y="22"/>
                  </a:lnTo>
                  <a:lnTo>
                    <a:pt x="118" y="18"/>
                  </a:lnTo>
                  <a:lnTo>
                    <a:pt x="106" y="14"/>
                  </a:lnTo>
                  <a:lnTo>
                    <a:pt x="92" y="14"/>
                  </a:lnTo>
                  <a:lnTo>
                    <a:pt x="76" y="14"/>
                  </a:lnTo>
                  <a:lnTo>
                    <a:pt x="60" y="18"/>
                  </a:lnTo>
                  <a:lnTo>
                    <a:pt x="42" y="24"/>
                  </a:lnTo>
                  <a:lnTo>
                    <a:pt x="22" y="34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C87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13" name="Freeform 91"/>
            <p:cNvSpPr>
              <a:spLocks/>
            </p:cNvSpPr>
            <p:nvPr/>
          </p:nvSpPr>
          <p:spPr bwMode="auto">
            <a:xfrm>
              <a:off x="3856038" y="5970588"/>
              <a:ext cx="53975" cy="107950"/>
            </a:xfrm>
            <a:custGeom>
              <a:avLst/>
              <a:gdLst>
                <a:gd name="T0" fmla="*/ 16 w 34"/>
                <a:gd name="T1" fmla="*/ 0 h 68"/>
                <a:gd name="T2" fmla="*/ 16 w 34"/>
                <a:gd name="T3" fmla="*/ 0 h 68"/>
                <a:gd name="T4" fmla="*/ 10 w 34"/>
                <a:gd name="T5" fmla="*/ 10 h 68"/>
                <a:gd name="T6" fmla="*/ 4 w 34"/>
                <a:gd name="T7" fmla="*/ 18 h 68"/>
                <a:gd name="T8" fmla="*/ 0 w 34"/>
                <a:gd name="T9" fmla="*/ 30 h 68"/>
                <a:gd name="T10" fmla="*/ 0 w 34"/>
                <a:gd name="T11" fmla="*/ 42 h 68"/>
                <a:gd name="T12" fmla="*/ 2 w 34"/>
                <a:gd name="T13" fmla="*/ 48 h 68"/>
                <a:gd name="T14" fmla="*/ 4 w 34"/>
                <a:gd name="T15" fmla="*/ 52 h 68"/>
                <a:gd name="T16" fmla="*/ 8 w 34"/>
                <a:gd name="T17" fmla="*/ 58 h 68"/>
                <a:gd name="T18" fmla="*/ 14 w 34"/>
                <a:gd name="T19" fmla="*/ 62 h 68"/>
                <a:gd name="T20" fmla="*/ 24 w 34"/>
                <a:gd name="T21" fmla="*/ 64 h 68"/>
                <a:gd name="T22" fmla="*/ 34 w 34"/>
                <a:gd name="T23" fmla="*/ 68 h 68"/>
                <a:gd name="T24" fmla="*/ 34 w 34"/>
                <a:gd name="T25" fmla="*/ 68 h 68"/>
                <a:gd name="T26" fmla="*/ 30 w 34"/>
                <a:gd name="T27" fmla="*/ 62 h 68"/>
                <a:gd name="T28" fmla="*/ 20 w 34"/>
                <a:gd name="T29" fmla="*/ 46 h 68"/>
                <a:gd name="T30" fmla="*/ 16 w 34"/>
                <a:gd name="T31" fmla="*/ 36 h 68"/>
                <a:gd name="T32" fmla="*/ 14 w 34"/>
                <a:gd name="T33" fmla="*/ 26 h 68"/>
                <a:gd name="T34" fmla="*/ 12 w 34"/>
                <a:gd name="T35" fmla="*/ 14 h 68"/>
                <a:gd name="T36" fmla="*/ 16 w 34"/>
                <a:gd name="T37" fmla="*/ 0 h 68"/>
                <a:gd name="T38" fmla="*/ 16 w 34"/>
                <a:gd name="T3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68">
                  <a:moveTo>
                    <a:pt x="16" y="0"/>
                  </a:moveTo>
                  <a:lnTo>
                    <a:pt x="16" y="0"/>
                  </a:lnTo>
                  <a:lnTo>
                    <a:pt x="10" y="10"/>
                  </a:lnTo>
                  <a:lnTo>
                    <a:pt x="4" y="18"/>
                  </a:lnTo>
                  <a:lnTo>
                    <a:pt x="0" y="30"/>
                  </a:lnTo>
                  <a:lnTo>
                    <a:pt x="0" y="42"/>
                  </a:lnTo>
                  <a:lnTo>
                    <a:pt x="2" y="48"/>
                  </a:lnTo>
                  <a:lnTo>
                    <a:pt x="4" y="52"/>
                  </a:lnTo>
                  <a:lnTo>
                    <a:pt x="8" y="58"/>
                  </a:lnTo>
                  <a:lnTo>
                    <a:pt x="14" y="62"/>
                  </a:lnTo>
                  <a:lnTo>
                    <a:pt x="24" y="64"/>
                  </a:lnTo>
                  <a:lnTo>
                    <a:pt x="34" y="68"/>
                  </a:lnTo>
                  <a:lnTo>
                    <a:pt x="34" y="68"/>
                  </a:lnTo>
                  <a:lnTo>
                    <a:pt x="30" y="62"/>
                  </a:lnTo>
                  <a:lnTo>
                    <a:pt x="20" y="46"/>
                  </a:lnTo>
                  <a:lnTo>
                    <a:pt x="16" y="36"/>
                  </a:lnTo>
                  <a:lnTo>
                    <a:pt x="14" y="26"/>
                  </a:lnTo>
                  <a:lnTo>
                    <a:pt x="12" y="14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FCF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14" name="Freeform 92"/>
            <p:cNvSpPr>
              <a:spLocks/>
            </p:cNvSpPr>
            <p:nvPr/>
          </p:nvSpPr>
          <p:spPr bwMode="auto">
            <a:xfrm>
              <a:off x="4122738" y="6008688"/>
              <a:ext cx="53975" cy="76200"/>
            </a:xfrm>
            <a:custGeom>
              <a:avLst/>
              <a:gdLst>
                <a:gd name="T0" fmla="*/ 20 w 34"/>
                <a:gd name="T1" fmla="*/ 0 h 48"/>
                <a:gd name="T2" fmla="*/ 20 w 34"/>
                <a:gd name="T3" fmla="*/ 0 h 48"/>
                <a:gd name="T4" fmla="*/ 22 w 34"/>
                <a:gd name="T5" fmla="*/ 2 h 48"/>
                <a:gd name="T6" fmla="*/ 24 w 34"/>
                <a:gd name="T7" fmla="*/ 8 h 48"/>
                <a:gd name="T8" fmla="*/ 24 w 34"/>
                <a:gd name="T9" fmla="*/ 12 h 48"/>
                <a:gd name="T10" fmla="*/ 22 w 34"/>
                <a:gd name="T11" fmla="*/ 20 h 48"/>
                <a:gd name="T12" fmla="*/ 18 w 34"/>
                <a:gd name="T13" fmla="*/ 28 h 48"/>
                <a:gd name="T14" fmla="*/ 10 w 34"/>
                <a:gd name="T15" fmla="*/ 38 h 48"/>
                <a:gd name="T16" fmla="*/ 0 w 34"/>
                <a:gd name="T17" fmla="*/ 48 h 48"/>
                <a:gd name="T18" fmla="*/ 0 w 34"/>
                <a:gd name="T19" fmla="*/ 48 h 48"/>
                <a:gd name="T20" fmla="*/ 8 w 34"/>
                <a:gd name="T21" fmla="*/ 48 h 48"/>
                <a:gd name="T22" fmla="*/ 16 w 34"/>
                <a:gd name="T23" fmla="*/ 46 h 48"/>
                <a:gd name="T24" fmla="*/ 24 w 34"/>
                <a:gd name="T25" fmla="*/ 42 h 48"/>
                <a:gd name="T26" fmla="*/ 32 w 34"/>
                <a:gd name="T27" fmla="*/ 36 h 48"/>
                <a:gd name="T28" fmla="*/ 34 w 34"/>
                <a:gd name="T29" fmla="*/ 32 h 48"/>
                <a:gd name="T30" fmla="*/ 34 w 34"/>
                <a:gd name="T31" fmla="*/ 26 h 48"/>
                <a:gd name="T32" fmla="*/ 34 w 34"/>
                <a:gd name="T33" fmla="*/ 20 h 48"/>
                <a:gd name="T34" fmla="*/ 30 w 34"/>
                <a:gd name="T35" fmla="*/ 14 h 48"/>
                <a:gd name="T36" fmla="*/ 26 w 34"/>
                <a:gd name="T37" fmla="*/ 8 h 48"/>
                <a:gd name="T38" fmla="*/ 20 w 34"/>
                <a:gd name="T39" fmla="*/ 0 h 48"/>
                <a:gd name="T40" fmla="*/ 20 w 34"/>
                <a:gd name="T4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" h="48">
                  <a:moveTo>
                    <a:pt x="20" y="0"/>
                  </a:moveTo>
                  <a:lnTo>
                    <a:pt x="20" y="0"/>
                  </a:lnTo>
                  <a:lnTo>
                    <a:pt x="22" y="2"/>
                  </a:lnTo>
                  <a:lnTo>
                    <a:pt x="24" y="8"/>
                  </a:lnTo>
                  <a:lnTo>
                    <a:pt x="24" y="12"/>
                  </a:lnTo>
                  <a:lnTo>
                    <a:pt x="22" y="20"/>
                  </a:lnTo>
                  <a:lnTo>
                    <a:pt x="18" y="28"/>
                  </a:lnTo>
                  <a:lnTo>
                    <a:pt x="10" y="3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8" y="48"/>
                  </a:lnTo>
                  <a:lnTo>
                    <a:pt x="16" y="46"/>
                  </a:lnTo>
                  <a:lnTo>
                    <a:pt x="24" y="42"/>
                  </a:lnTo>
                  <a:lnTo>
                    <a:pt x="32" y="36"/>
                  </a:lnTo>
                  <a:lnTo>
                    <a:pt x="34" y="32"/>
                  </a:lnTo>
                  <a:lnTo>
                    <a:pt x="34" y="26"/>
                  </a:lnTo>
                  <a:lnTo>
                    <a:pt x="34" y="20"/>
                  </a:lnTo>
                  <a:lnTo>
                    <a:pt x="30" y="14"/>
                  </a:lnTo>
                  <a:lnTo>
                    <a:pt x="26" y="8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CF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15" name="Freeform 93"/>
            <p:cNvSpPr>
              <a:spLocks/>
            </p:cNvSpPr>
            <p:nvPr/>
          </p:nvSpPr>
          <p:spPr bwMode="auto">
            <a:xfrm>
              <a:off x="3979863" y="6034088"/>
              <a:ext cx="101600" cy="38100"/>
            </a:xfrm>
            <a:custGeom>
              <a:avLst/>
              <a:gdLst>
                <a:gd name="T0" fmla="*/ 0 w 64"/>
                <a:gd name="T1" fmla="*/ 16 h 24"/>
                <a:gd name="T2" fmla="*/ 0 w 64"/>
                <a:gd name="T3" fmla="*/ 16 h 24"/>
                <a:gd name="T4" fmla="*/ 6 w 64"/>
                <a:gd name="T5" fmla="*/ 10 h 24"/>
                <a:gd name="T6" fmla="*/ 12 w 64"/>
                <a:gd name="T7" fmla="*/ 6 h 24"/>
                <a:gd name="T8" fmla="*/ 20 w 64"/>
                <a:gd name="T9" fmla="*/ 2 h 24"/>
                <a:gd name="T10" fmla="*/ 30 w 64"/>
                <a:gd name="T11" fmla="*/ 0 h 24"/>
                <a:gd name="T12" fmla="*/ 40 w 64"/>
                <a:gd name="T13" fmla="*/ 2 h 24"/>
                <a:gd name="T14" fmla="*/ 46 w 64"/>
                <a:gd name="T15" fmla="*/ 6 h 24"/>
                <a:gd name="T16" fmla="*/ 52 w 64"/>
                <a:gd name="T17" fmla="*/ 10 h 24"/>
                <a:gd name="T18" fmla="*/ 64 w 64"/>
                <a:gd name="T19" fmla="*/ 24 h 24"/>
                <a:gd name="T20" fmla="*/ 64 w 64"/>
                <a:gd name="T21" fmla="*/ 24 h 24"/>
                <a:gd name="T22" fmla="*/ 60 w 64"/>
                <a:gd name="T23" fmla="*/ 20 h 24"/>
                <a:gd name="T24" fmla="*/ 46 w 64"/>
                <a:gd name="T25" fmla="*/ 12 h 24"/>
                <a:gd name="T26" fmla="*/ 38 w 64"/>
                <a:gd name="T27" fmla="*/ 10 h 24"/>
                <a:gd name="T28" fmla="*/ 26 w 64"/>
                <a:gd name="T29" fmla="*/ 8 h 24"/>
                <a:gd name="T30" fmla="*/ 14 w 64"/>
                <a:gd name="T31" fmla="*/ 10 h 24"/>
                <a:gd name="T32" fmla="*/ 0 w 64"/>
                <a:gd name="T33" fmla="*/ 16 h 24"/>
                <a:gd name="T34" fmla="*/ 0 w 64"/>
                <a:gd name="T35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" h="24">
                  <a:moveTo>
                    <a:pt x="0" y="16"/>
                  </a:moveTo>
                  <a:lnTo>
                    <a:pt x="0" y="16"/>
                  </a:lnTo>
                  <a:lnTo>
                    <a:pt x="6" y="10"/>
                  </a:lnTo>
                  <a:lnTo>
                    <a:pt x="12" y="6"/>
                  </a:lnTo>
                  <a:lnTo>
                    <a:pt x="20" y="2"/>
                  </a:lnTo>
                  <a:lnTo>
                    <a:pt x="30" y="0"/>
                  </a:lnTo>
                  <a:lnTo>
                    <a:pt x="40" y="2"/>
                  </a:lnTo>
                  <a:lnTo>
                    <a:pt x="46" y="6"/>
                  </a:lnTo>
                  <a:lnTo>
                    <a:pt x="52" y="10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0" y="20"/>
                  </a:lnTo>
                  <a:lnTo>
                    <a:pt x="46" y="12"/>
                  </a:lnTo>
                  <a:lnTo>
                    <a:pt x="38" y="10"/>
                  </a:lnTo>
                  <a:lnTo>
                    <a:pt x="26" y="8"/>
                  </a:lnTo>
                  <a:lnTo>
                    <a:pt x="14" y="10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FFCF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16" name="Freeform 94"/>
            <p:cNvSpPr>
              <a:spLocks/>
            </p:cNvSpPr>
            <p:nvPr/>
          </p:nvSpPr>
          <p:spPr bwMode="auto">
            <a:xfrm>
              <a:off x="3421063" y="5529263"/>
              <a:ext cx="53975" cy="50800"/>
            </a:xfrm>
            <a:custGeom>
              <a:avLst/>
              <a:gdLst>
                <a:gd name="T0" fmla="*/ 34 w 34"/>
                <a:gd name="T1" fmla="*/ 16 h 32"/>
                <a:gd name="T2" fmla="*/ 34 w 34"/>
                <a:gd name="T3" fmla="*/ 16 h 32"/>
                <a:gd name="T4" fmla="*/ 32 w 34"/>
                <a:gd name="T5" fmla="*/ 22 h 32"/>
                <a:gd name="T6" fmla="*/ 28 w 34"/>
                <a:gd name="T7" fmla="*/ 28 h 32"/>
                <a:gd name="T8" fmla="*/ 24 w 34"/>
                <a:gd name="T9" fmla="*/ 32 h 32"/>
                <a:gd name="T10" fmla="*/ 16 w 34"/>
                <a:gd name="T11" fmla="*/ 32 h 32"/>
                <a:gd name="T12" fmla="*/ 16 w 34"/>
                <a:gd name="T13" fmla="*/ 32 h 32"/>
                <a:gd name="T14" fmla="*/ 10 w 34"/>
                <a:gd name="T15" fmla="*/ 32 h 32"/>
                <a:gd name="T16" fmla="*/ 6 w 34"/>
                <a:gd name="T17" fmla="*/ 28 h 32"/>
                <a:gd name="T18" fmla="*/ 2 w 34"/>
                <a:gd name="T19" fmla="*/ 22 h 32"/>
                <a:gd name="T20" fmla="*/ 0 w 34"/>
                <a:gd name="T21" fmla="*/ 16 h 32"/>
                <a:gd name="T22" fmla="*/ 0 w 34"/>
                <a:gd name="T23" fmla="*/ 16 h 32"/>
                <a:gd name="T24" fmla="*/ 2 w 34"/>
                <a:gd name="T25" fmla="*/ 10 h 32"/>
                <a:gd name="T26" fmla="*/ 6 w 34"/>
                <a:gd name="T27" fmla="*/ 4 h 32"/>
                <a:gd name="T28" fmla="*/ 10 w 34"/>
                <a:gd name="T29" fmla="*/ 2 h 32"/>
                <a:gd name="T30" fmla="*/ 16 w 34"/>
                <a:gd name="T31" fmla="*/ 0 h 32"/>
                <a:gd name="T32" fmla="*/ 16 w 34"/>
                <a:gd name="T33" fmla="*/ 0 h 32"/>
                <a:gd name="T34" fmla="*/ 24 w 34"/>
                <a:gd name="T35" fmla="*/ 0 h 32"/>
                <a:gd name="T36" fmla="*/ 28 w 34"/>
                <a:gd name="T37" fmla="*/ 4 h 32"/>
                <a:gd name="T38" fmla="*/ 32 w 34"/>
                <a:gd name="T39" fmla="*/ 10 h 32"/>
                <a:gd name="T40" fmla="*/ 34 w 34"/>
                <a:gd name="T41" fmla="*/ 16 h 32"/>
                <a:gd name="T42" fmla="*/ 34 w 34"/>
                <a:gd name="T43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4" h="32">
                  <a:moveTo>
                    <a:pt x="34" y="16"/>
                  </a:moveTo>
                  <a:lnTo>
                    <a:pt x="34" y="16"/>
                  </a:lnTo>
                  <a:lnTo>
                    <a:pt x="32" y="22"/>
                  </a:lnTo>
                  <a:lnTo>
                    <a:pt x="28" y="28"/>
                  </a:lnTo>
                  <a:lnTo>
                    <a:pt x="24" y="32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10" y="32"/>
                  </a:lnTo>
                  <a:lnTo>
                    <a:pt x="6" y="28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6" y="4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28" y="4"/>
                  </a:lnTo>
                  <a:lnTo>
                    <a:pt x="32" y="10"/>
                  </a:lnTo>
                  <a:lnTo>
                    <a:pt x="34" y="16"/>
                  </a:lnTo>
                  <a:lnTo>
                    <a:pt x="34" y="16"/>
                  </a:lnTo>
                  <a:close/>
                </a:path>
              </a:pathLst>
            </a:custGeom>
            <a:solidFill>
              <a:srgbClr val="75CC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17" name="Freeform 95"/>
            <p:cNvSpPr>
              <a:spLocks/>
            </p:cNvSpPr>
            <p:nvPr/>
          </p:nvSpPr>
          <p:spPr bwMode="auto">
            <a:xfrm>
              <a:off x="3490913" y="5573713"/>
              <a:ext cx="31750" cy="28575"/>
            </a:xfrm>
            <a:custGeom>
              <a:avLst/>
              <a:gdLst>
                <a:gd name="T0" fmla="*/ 20 w 20"/>
                <a:gd name="T1" fmla="*/ 10 h 18"/>
                <a:gd name="T2" fmla="*/ 20 w 20"/>
                <a:gd name="T3" fmla="*/ 10 h 18"/>
                <a:gd name="T4" fmla="*/ 20 w 20"/>
                <a:gd name="T5" fmla="*/ 12 h 18"/>
                <a:gd name="T6" fmla="*/ 18 w 20"/>
                <a:gd name="T7" fmla="*/ 16 h 18"/>
                <a:gd name="T8" fmla="*/ 14 w 20"/>
                <a:gd name="T9" fmla="*/ 18 h 18"/>
                <a:gd name="T10" fmla="*/ 10 w 20"/>
                <a:gd name="T11" fmla="*/ 18 h 18"/>
                <a:gd name="T12" fmla="*/ 10 w 20"/>
                <a:gd name="T13" fmla="*/ 18 h 18"/>
                <a:gd name="T14" fmla="*/ 6 w 20"/>
                <a:gd name="T15" fmla="*/ 18 h 18"/>
                <a:gd name="T16" fmla="*/ 4 w 20"/>
                <a:gd name="T17" fmla="*/ 16 h 18"/>
                <a:gd name="T18" fmla="*/ 2 w 20"/>
                <a:gd name="T19" fmla="*/ 12 h 18"/>
                <a:gd name="T20" fmla="*/ 0 w 20"/>
                <a:gd name="T21" fmla="*/ 10 h 18"/>
                <a:gd name="T22" fmla="*/ 0 w 20"/>
                <a:gd name="T23" fmla="*/ 10 h 18"/>
                <a:gd name="T24" fmla="*/ 2 w 20"/>
                <a:gd name="T25" fmla="*/ 6 h 18"/>
                <a:gd name="T26" fmla="*/ 4 w 20"/>
                <a:gd name="T27" fmla="*/ 2 h 18"/>
                <a:gd name="T28" fmla="*/ 6 w 20"/>
                <a:gd name="T29" fmla="*/ 0 h 18"/>
                <a:gd name="T30" fmla="*/ 10 w 20"/>
                <a:gd name="T31" fmla="*/ 0 h 18"/>
                <a:gd name="T32" fmla="*/ 10 w 20"/>
                <a:gd name="T33" fmla="*/ 0 h 18"/>
                <a:gd name="T34" fmla="*/ 14 w 20"/>
                <a:gd name="T35" fmla="*/ 0 h 18"/>
                <a:gd name="T36" fmla="*/ 18 w 20"/>
                <a:gd name="T37" fmla="*/ 2 h 18"/>
                <a:gd name="T38" fmla="*/ 20 w 20"/>
                <a:gd name="T39" fmla="*/ 6 h 18"/>
                <a:gd name="T40" fmla="*/ 20 w 20"/>
                <a:gd name="T41" fmla="*/ 10 h 18"/>
                <a:gd name="T42" fmla="*/ 20 w 20"/>
                <a:gd name="T43" fmla="*/ 1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" h="18">
                  <a:moveTo>
                    <a:pt x="20" y="10"/>
                  </a:moveTo>
                  <a:lnTo>
                    <a:pt x="20" y="10"/>
                  </a:lnTo>
                  <a:lnTo>
                    <a:pt x="20" y="12"/>
                  </a:lnTo>
                  <a:lnTo>
                    <a:pt x="18" y="16"/>
                  </a:lnTo>
                  <a:lnTo>
                    <a:pt x="14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6" y="18"/>
                  </a:lnTo>
                  <a:lnTo>
                    <a:pt x="4" y="16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6"/>
                  </a:lnTo>
                  <a:lnTo>
                    <a:pt x="4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18" y="2"/>
                  </a:lnTo>
                  <a:lnTo>
                    <a:pt x="20" y="6"/>
                  </a:lnTo>
                  <a:lnTo>
                    <a:pt x="20" y="10"/>
                  </a:lnTo>
                  <a:lnTo>
                    <a:pt x="20" y="10"/>
                  </a:lnTo>
                  <a:close/>
                </a:path>
              </a:pathLst>
            </a:custGeom>
            <a:solidFill>
              <a:srgbClr val="75CC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18" name="Freeform 96"/>
            <p:cNvSpPr>
              <a:spLocks/>
            </p:cNvSpPr>
            <p:nvPr/>
          </p:nvSpPr>
          <p:spPr bwMode="auto">
            <a:xfrm>
              <a:off x="3535363" y="5599113"/>
              <a:ext cx="22225" cy="22225"/>
            </a:xfrm>
            <a:custGeom>
              <a:avLst/>
              <a:gdLst>
                <a:gd name="T0" fmla="*/ 14 w 14"/>
                <a:gd name="T1" fmla="*/ 8 h 14"/>
                <a:gd name="T2" fmla="*/ 14 w 14"/>
                <a:gd name="T3" fmla="*/ 8 h 14"/>
                <a:gd name="T4" fmla="*/ 12 w 14"/>
                <a:gd name="T5" fmla="*/ 12 h 14"/>
                <a:gd name="T6" fmla="*/ 8 w 14"/>
                <a:gd name="T7" fmla="*/ 14 h 14"/>
                <a:gd name="T8" fmla="*/ 8 w 14"/>
                <a:gd name="T9" fmla="*/ 14 h 14"/>
                <a:gd name="T10" fmla="*/ 2 w 14"/>
                <a:gd name="T11" fmla="*/ 12 h 14"/>
                <a:gd name="T12" fmla="*/ 0 w 14"/>
                <a:gd name="T13" fmla="*/ 8 h 14"/>
                <a:gd name="T14" fmla="*/ 0 w 14"/>
                <a:gd name="T15" fmla="*/ 8 h 14"/>
                <a:gd name="T16" fmla="*/ 2 w 14"/>
                <a:gd name="T17" fmla="*/ 2 h 14"/>
                <a:gd name="T18" fmla="*/ 8 w 14"/>
                <a:gd name="T19" fmla="*/ 0 h 14"/>
                <a:gd name="T20" fmla="*/ 8 w 14"/>
                <a:gd name="T21" fmla="*/ 0 h 14"/>
                <a:gd name="T22" fmla="*/ 12 w 14"/>
                <a:gd name="T23" fmla="*/ 2 h 14"/>
                <a:gd name="T24" fmla="*/ 14 w 14"/>
                <a:gd name="T25" fmla="*/ 8 h 14"/>
                <a:gd name="T26" fmla="*/ 14 w 14"/>
                <a:gd name="T27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" h="14">
                  <a:moveTo>
                    <a:pt x="14" y="8"/>
                  </a:moveTo>
                  <a:lnTo>
                    <a:pt x="14" y="8"/>
                  </a:lnTo>
                  <a:lnTo>
                    <a:pt x="12" y="12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2" y="1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12" y="2"/>
                  </a:lnTo>
                  <a:lnTo>
                    <a:pt x="14" y="8"/>
                  </a:lnTo>
                  <a:lnTo>
                    <a:pt x="14" y="8"/>
                  </a:lnTo>
                  <a:close/>
                </a:path>
              </a:pathLst>
            </a:custGeom>
            <a:solidFill>
              <a:srgbClr val="75CC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19" name="Freeform 97"/>
            <p:cNvSpPr>
              <a:spLocks/>
            </p:cNvSpPr>
            <p:nvPr/>
          </p:nvSpPr>
          <p:spPr bwMode="auto">
            <a:xfrm>
              <a:off x="3195638" y="5761038"/>
              <a:ext cx="596900" cy="644525"/>
            </a:xfrm>
            <a:custGeom>
              <a:avLst/>
              <a:gdLst>
                <a:gd name="T0" fmla="*/ 164 w 376"/>
                <a:gd name="T1" fmla="*/ 406 h 406"/>
                <a:gd name="T2" fmla="*/ 126 w 376"/>
                <a:gd name="T3" fmla="*/ 400 h 406"/>
                <a:gd name="T4" fmla="*/ 90 w 376"/>
                <a:gd name="T5" fmla="*/ 376 h 406"/>
                <a:gd name="T6" fmla="*/ 64 w 376"/>
                <a:gd name="T7" fmla="*/ 334 h 406"/>
                <a:gd name="T8" fmla="*/ 40 w 376"/>
                <a:gd name="T9" fmla="*/ 264 h 406"/>
                <a:gd name="T10" fmla="*/ 22 w 376"/>
                <a:gd name="T11" fmla="*/ 220 h 406"/>
                <a:gd name="T12" fmla="*/ 0 w 376"/>
                <a:gd name="T13" fmla="*/ 178 h 406"/>
                <a:gd name="T14" fmla="*/ 4 w 376"/>
                <a:gd name="T15" fmla="*/ 158 h 406"/>
                <a:gd name="T16" fmla="*/ 16 w 376"/>
                <a:gd name="T17" fmla="*/ 152 h 406"/>
                <a:gd name="T18" fmla="*/ 32 w 376"/>
                <a:gd name="T19" fmla="*/ 164 h 406"/>
                <a:gd name="T20" fmla="*/ 78 w 376"/>
                <a:gd name="T21" fmla="*/ 222 h 406"/>
                <a:gd name="T22" fmla="*/ 96 w 376"/>
                <a:gd name="T23" fmla="*/ 228 h 406"/>
                <a:gd name="T24" fmla="*/ 96 w 376"/>
                <a:gd name="T25" fmla="*/ 224 h 406"/>
                <a:gd name="T26" fmla="*/ 86 w 376"/>
                <a:gd name="T27" fmla="*/ 202 h 406"/>
                <a:gd name="T28" fmla="*/ 42 w 376"/>
                <a:gd name="T29" fmla="*/ 134 h 406"/>
                <a:gd name="T30" fmla="*/ 24 w 376"/>
                <a:gd name="T31" fmla="*/ 90 h 406"/>
                <a:gd name="T32" fmla="*/ 28 w 376"/>
                <a:gd name="T33" fmla="*/ 64 h 406"/>
                <a:gd name="T34" fmla="*/ 36 w 376"/>
                <a:gd name="T35" fmla="*/ 54 h 406"/>
                <a:gd name="T36" fmla="*/ 62 w 376"/>
                <a:gd name="T37" fmla="*/ 70 h 406"/>
                <a:gd name="T38" fmla="*/ 92 w 376"/>
                <a:gd name="T39" fmla="*/ 110 h 406"/>
                <a:gd name="T40" fmla="*/ 130 w 376"/>
                <a:gd name="T41" fmla="*/ 176 h 406"/>
                <a:gd name="T42" fmla="*/ 138 w 376"/>
                <a:gd name="T43" fmla="*/ 172 h 406"/>
                <a:gd name="T44" fmla="*/ 124 w 376"/>
                <a:gd name="T45" fmla="*/ 134 h 406"/>
                <a:gd name="T46" fmla="*/ 98 w 376"/>
                <a:gd name="T47" fmla="*/ 82 h 406"/>
                <a:gd name="T48" fmla="*/ 80 w 376"/>
                <a:gd name="T49" fmla="*/ 34 h 406"/>
                <a:gd name="T50" fmla="*/ 86 w 376"/>
                <a:gd name="T51" fmla="*/ 4 h 406"/>
                <a:gd name="T52" fmla="*/ 98 w 376"/>
                <a:gd name="T53" fmla="*/ 0 h 406"/>
                <a:gd name="T54" fmla="*/ 126 w 376"/>
                <a:gd name="T55" fmla="*/ 18 h 406"/>
                <a:gd name="T56" fmla="*/ 158 w 376"/>
                <a:gd name="T57" fmla="*/ 66 h 406"/>
                <a:gd name="T58" fmla="*/ 176 w 376"/>
                <a:gd name="T59" fmla="*/ 126 h 406"/>
                <a:gd name="T60" fmla="*/ 186 w 376"/>
                <a:gd name="T61" fmla="*/ 152 h 406"/>
                <a:gd name="T62" fmla="*/ 190 w 376"/>
                <a:gd name="T63" fmla="*/ 144 h 406"/>
                <a:gd name="T64" fmla="*/ 190 w 376"/>
                <a:gd name="T65" fmla="*/ 88 h 406"/>
                <a:gd name="T66" fmla="*/ 180 w 376"/>
                <a:gd name="T67" fmla="*/ 60 h 406"/>
                <a:gd name="T68" fmla="*/ 176 w 376"/>
                <a:gd name="T69" fmla="*/ 18 h 406"/>
                <a:gd name="T70" fmla="*/ 186 w 376"/>
                <a:gd name="T71" fmla="*/ 8 h 406"/>
                <a:gd name="T72" fmla="*/ 210 w 376"/>
                <a:gd name="T73" fmla="*/ 16 h 406"/>
                <a:gd name="T74" fmla="*/ 232 w 376"/>
                <a:gd name="T75" fmla="*/ 50 h 406"/>
                <a:gd name="T76" fmla="*/ 242 w 376"/>
                <a:gd name="T77" fmla="*/ 86 h 406"/>
                <a:gd name="T78" fmla="*/ 258 w 376"/>
                <a:gd name="T79" fmla="*/ 186 h 406"/>
                <a:gd name="T80" fmla="*/ 264 w 376"/>
                <a:gd name="T81" fmla="*/ 200 h 406"/>
                <a:gd name="T82" fmla="*/ 282 w 376"/>
                <a:gd name="T83" fmla="*/ 216 h 406"/>
                <a:gd name="T84" fmla="*/ 292 w 376"/>
                <a:gd name="T85" fmla="*/ 214 h 406"/>
                <a:gd name="T86" fmla="*/ 298 w 376"/>
                <a:gd name="T87" fmla="*/ 200 h 406"/>
                <a:gd name="T88" fmla="*/ 312 w 376"/>
                <a:gd name="T89" fmla="*/ 172 h 406"/>
                <a:gd name="T90" fmla="*/ 326 w 376"/>
                <a:gd name="T91" fmla="*/ 158 h 406"/>
                <a:gd name="T92" fmla="*/ 354 w 376"/>
                <a:gd name="T93" fmla="*/ 150 h 406"/>
                <a:gd name="T94" fmla="*/ 374 w 376"/>
                <a:gd name="T95" fmla="*/ 160 h 406"/>
                <a:gd name="T96" fmla="*/ 376 w 376"/>
                <a:gd name="T97" fmla="*/ 178 h 406"/>
                <a:gd name="T98" fmla="*/ 362 w 376"/>
                <a:gd name="T99" fmla="*/ 198 h 406"/>
                <a:gd name="T100" fmla="*/ 340 w 376"/>
                <a:gd name="T101" fmla="*/ 216 h 406"/>
                <a:gd name="T102" fmla="*/ 330 w 376"/>
                <a:gd name="T103" fmla="*/ 236 h 406"/>
                <a:gd name="T104" fmla="*/ 328 w 376"/>
                <a:gd name="T105" fmla="*/ 256 h 406"/>
                <a:gd name="T106" fmla="*/ 318 w 376"/>
                <a:gd name="T107" fmla="*/ 268 h 406"/>
                <a:gd name="T108" fmla="*/ 318 w 376"/>
                <a:gd name="T109" fmla="*/ 292 h 406"/>
                <a:gd name="T110" fmla="*/ 300 w 376"/>
                <a:gd name="T111" fmla="*/ 330 h 406"/>
                <a:gd name="T112" fmla="*/ 264 w 376"/>
                <a:gd name="T113" fmla="*/ 362 h 406"/>
                <a:gd name="T114" fmla="*/ 230 w 376"/>
                <a:gd name="T115" fmla="*/ 386 h 406"/>
                <a:gd name="T116" fmla="*/ 216 w 376"/>
                <a:gd name="T117" fmla="*/ 400 h 406"/>
                <a:gd name="T118" fmla="*/ 204 w 376"/>
                <a:gd name="T119" fmla="*/ 404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76" h="406">
                  <a:moveTo>
                    <a:pt x="174" y="404"/>
                  </a:moveTo>
                  <a:lnTo>
                    <a:pt x="174" y="404"/>
                  </a:lnTo>
                  <a:lnTo>
                    <a:pt x="164" y="406"/>
                  </a:lnTo>
                  <a:lnTo>
                    <a:pt x="154" y="406"/>
                  </a:lnTo>
                  <a:lnTo>
                    <a:pt x="140" y="404"/>
                  </a:lnTo>
                  <a:lnTo>
                    <a:pt x="126" y="400"/>
                  </a:lnTo>
                  <a:lnTo>
                    <a:pt x="110" y="394"/>
                  </a:lnTo>
                  <a:lnTo>
                    <a:pt x="96" y="382"/>
                  </a:lnTo>
                  <a:lnTo>
                    <a:pt x="90" y="376"/>
                  </a:lnTo>
                  <a:lnTo>
                    <a:pt x="84" y="368"/>
                  </a:lnTo>
                  <a:lnTo>
                    <a:pt x="84" y="368"/>
                  </a:lnTo>
                  <a:lnTo>
                    <a:pt x="64" y="334"/>
                  </a:lnTo>
                  <a:lnTo>
                    <a:pt x="52" y="306"/>
                  </a:lnTo>
                  <a:lnTo>
                    <a:pt x="44" y="284"/>
                  </a:lnTo>
                  <a:lnTo>
                    <a:pt x="40" y="264"/>
                  </a:lnTo>
                  <a:lnTo>
                    <a:pt x="40" y="264"/>
                  </a:lnTo>
                  <a:lnTo>
                    <a:pt x="32" y="242"/>
                  </a:lnTo>
                  <a:lnTo>
                    <a:pt x="22" y="220"/>
                  </a:lnTo>
                  <a:lnTo>
                    <a:pt x="2" y="184"/>
                  </a:lnTo>
                  <a:lnTo>
                    <a:pt x="2" y="184"/>
                  </a:lnTo>
                  <a:lnTo>
                    <a:pt x="0" y="178"/>
                  </a:lnTo>
                  <a:lnTo>
                    <a:pt x="0" y="170"/>
                  </a:lnTo>
                  <a:lnTo>
                    <a:pt x="0" y="164"/>
                  </a:lnTo>
                  <a:lnTo>
                    <a:pt x="4" y="158"/>
                  </a:lnTo>
                  <a:lnTo>
                    <a:pt x="6" y="154"/>
                  </a:lnTo>
                  <a:lnTo>
                    <a:pt x="10" y="152"/>
                  </a:lnTo>
                  <a:lnTo>
                    <a:pt x="16" y="152"/>
                  </a:lnTo>
                  <a:lnTo>
                    <a:pt x="22" y="154"/>
                  </a:lnTo>
                  <a:lnTo>
                    <a:pt x="22" y="154"/>
                  </a:lnTo>
                  <a:lnTo>
                    <a:pt x="32" y="164"/>
                  </a:lnTo>
                  <a:lnTo>
                    <a:pt x="46" y="182"/>
                  </a:lnTo>
                  <a:lnTo>
                    <a:pt x="78" y="222"/>
                  </a:lnTo>
                  <a:lnTo>
                    <a:pt x="78" y="222"/>
                  </a:lnTo>
                  <a:lnTo>
                    <a:pt x="86" y="228"/>
                  </a:lnTo>
                  <a:lnTo>
                    <a:pt x="92" y="230"/>
                  </a:lnTo>
                  <a:lnTo>
                    <a:pt x="96" y="228"/>
                  </a:lnTo>
                  <a:lnTo>
                    <a:pt x="98" y="230"/>
                  </a:lnTo>
                  <a:lnTo>
                    <a:pt x="98" y="230"/>
                  </a:lnTo>
                  <a:lnTo>
                    <a:pt x="96" y="224"/>
                  </a:lnTo>
                  <a:lnTo>
                    <a:pt x="94" y="214"/>
                  </a:lnTo>
                  <a:lnTo>
                    <a:pt x="86" y="202"/>
                  </a:lnTo>
                  <a:lnTo>
                    <a:pt x="86" y="202"/>
                  </a:lnTo>
                  <a:lnTo>
                    <a:pt x="62" y="166"/>
                  </a:lnTo>
                  <a:lnTo>
                    <a:pt x="50" y="148"/>
                  </a:lnTo>
                  <a:lnTo>
                    <a:pt x="42" y="134"/>
                  </a:lnTo>
                  <a:lnTo>
                    <a:pt x="42" y="134"/>
                  </a:lnTo>
                  <a:lnTo>
                    <a:pt x="30" y="110"/>
                  </a:lnTo>
                  <a:lnTo>
                    <a:pt x="24" y="90"/>
                  </a:lnTo>
                  <a:lnTo>
                    <a:pt x="24" y="80"/>
                  </a:lnTo>
                  <a:lnTo>
                    <a:pt x="24" y="72"/>
                  </a:lnTo>
                  <a:lnTo>
                    <a:pt x="28" y="64"/>
                  </a:lnTo>
                  <a:lnTo>
                    <a:pt x="32" y="56"/>
                  </a:lnTo>
                  <a:lnTo>
                    <a:pt x="32" y="56"/>
                  </a:lnTo>
                  <a:lnTo>
                    <a:pt x="36" y="54"/>
                  </a:lnTo>
                  <a:lnTo>
                    <a:pt x="40" y="54"/>
                  </a:lnTo>
                  <a:lnTo>
                    <a:pt x="50" y="58"/>
                  </a:lnTo>
                  <a:lnTo>
                    <a:pt x="62" y="70"/>
                  </a:lnTo>
                  <a:lnTo>
                    <a:pt x="76" y="86"/>
                  </a:lnTo>
                  <a:lnTo>
                    <a:pt x="76" y="86"/>
                  </a:lnTo>
                  <a:lnTo>
                    <a:pt x="92" y="110"/>
                  </a:lnTo>
                  <a:lnTo>
                    <a:pt x="106" y="136"/>
                  </a:lnTo>
                  <a:lnTo>
                    <a:pt x="130" y="176"/>
                  </a:lnTo>
                  <a:lnTo>
                    <a:pt x="130" y="176"/>
                  </a:lnTo>
                  <a:lnTo>
                    <a:pt x="134" y="178"/>
                  </a:lnTo>
                  <a:lnTo>
                    <a:pt x="136" y="176"/>
                  </a:lnTo>
                  <a:lnTo>
                    <a:pt x="138" y="172"/>
                  </a:lnTo>
                  <a:lnTo>
                    <a:pt x="138" y="172"/>
                  </a:lnTo>
                  <a:lnTo>
                    <a:pt x="134" y="156"/>
                  </a:lnTo>
                  <a:lnTo>
                    <a:pt x="124" y="134"/>
                  </a:lnTo>
                  <a:lnTo>
                    <a:pt x="112" y="108"/>
                  </a:lnTo>
                  <a:lnTo>
                    <a:pt x="98" y="82"/>
                  </a:lnTo>
                  <a:lnTo>
                    <a:pt x="98" y="82"/>
                  </a:lnTo>
                  <a:lnTo>
                    <a:pt x="88" y="64"/>
                  </a:lnTo>
                  <a:lnTo>
                    <a:pt x="82" y="50"/>
                  </a:lnTo>
                  <a:lnTo>
                    <a:pt x="80" y="34"/>
                  </a:lnTo>
                  <a:lnTo>
                    <a:pt x="80" y="22"/>
                  </a:lnTo>
                  <a:lnTo>
                    <a:pt x="82" y="12"/>
                  </a:lnTo>
                  <a:lnTo>
                    <a:pt x="86" y="4"/>
                  </a:lnTo>
                  <a:lnTo>
                    <a:pt x="92" y="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06" y="4"/>
                  </a:lnTo>
                  <a:lnTo>
                    <a:pt x="116" y="10"/>
                  </a:lnTo>
                  <a:lnTo>
                    <a:pt x="126" y="18"/>
                  </a:lnTo>
                  <a:lnTo>
                    <a:pt x="134" y="30"/>
                  </a:lnTo>
                  <a:lnTo>
                    <a:pt x="150" y="54"/>
                  </a:lnTo>
                  <a:lnTo>
                    <a:pt x="158" y="66"/>
                  </a:lnTo>
                  <a:lnTo>
                    <a:pt x="162" y="76"/>
                  </a:lnTo>
                  <a:lnTo>
                    <a:pt x="162" y="76"/>
                  </a:lnTo>
                  <a:lnTo>
                    <a:pt x="176" y="126"/>
                  </a:lnTo>
                  <a:lnTo>
                    <a:pt x="182" y="146"/>
                  </a:lnTo>
                  <a:lnTo>
                    <a:pt x="184" y="152"/>
                  </a:lnTo>
                  <a:lnTo>
                    <a:pt x="186" y="152"/>
                  </a:lnTo>
                  <a:lnTo>
                    <a:pt x="186" y="152"/>
                  </a:lnTo>
                  <a:lnTo>
                    <a:pt x="188" y="150"/>
                  </a:lnTo>
                  <a:lnTo>
                    <a:pt x="190" y="144"/>
                  </a:lnTo>
                  <a:lnTo>
                    <a:pt x="194" y="124"/>
                  </a:lnTo>
                  <a:lnTo>
                    <a:pt x="192" y="100"/>
                  </a:lnTo>
                  <a:lnTo>
                    <a:pt x="190" y="88"/>
                  </a:lnTo>
                  <a:lnTo>
                    <a:pt x="188" y="78"/>
                  </a:lnTo>
                  <a:lnTo>
                    <a:pt x="188" y="78"/>
                  </a:lnTo>
                  <a:lnTo>
                    <a:pt x="180" y="60"/>
                  </a:lnTo>
                  <a:lnTo>
                    <a:pt x="174" y="38"/>
                  </a:lnTo>
                  <a:lnTo>
                    <a:pt x="174" y="28"/>
                  </a:lnTo>
                  <a:lnTo>
                    <a:pt x="176" y="18"/>
                  </a:lnTo>
                  <a:lnTo>
                    <a:pt x="180" y="12"/>
                  </a:lnTo>
                  <a:lnTo>
                    <a:pt x="186" y="8"/>
                  </a:lnTo>
                  <a:lnTo>
                    <a:pt x="186" y="8"/>
                  </a:lnTo>
                  <a:lnTo>
                    <a:pt x="194" y="8"/>
                  </a:lnTo>
                  <a:lnTo>
                    <a:pt x="202" y="10"/>
                  </a:lnTo>
                  <a:lnTo>
                    <a:pt x="210" y="16"/>
                  </a:lnTo>
                  <a:lnTo>
                    <a:pt x="218" y="24"/>
                  </a:lnTo>
                  <a:lnTo>
                    <a:pt x="226" y="36"/>
                  </a:lnTo>
                  <a:lnTo>
                    <a:pt x="232" y="50"/>
                  </a:lnTo>
                  <a:lnTo>
                    <a:pt x="238" y="66"/>
                  </a:lnTo>
                  <a:lnTo>
                    <a:pt x="242" y="86"/>
                  </a:lnTo>
                  <a:lnTo>
                    <a:pt x="242" y="86"/>
                  </a:lnTo>
                  <a:lnTo>
                    <a:pt x="248" y="126"/>
                  </a:lnTo>
                  <a:lnTo>
                    <a:pt x="254" y="160"/>
                  </a:lnTo>
                  <a:lnTo>
                    <a:pt x="258" y="186"/>
                  </a:lnTo>
                  <a:lnTo>
                    <a:pt x="260" y="194"/>
                  </a:lnTo>
                  <a:lnTo>
                    <a:pt x="264" y="200"/>
                  </a:lnTo>
                  <a:lnTo>
                    <a:pt x="264" y="200"/>
                  </a:lnTo>
                  <a:lnTo>
                    <a:pt x="274" y="214"/>
                  </a:lnTo>
                  <a:lnTo>
                    <a:pt x="278" y="216"/>
                  </a:lnTo>
                  <a:lnTo>
                    <a:pt x="282" y="216"/>
                  </a:lnTo>
                  <a:lnTo>
                    <a:pt x="282" y="216"/>
                  </a:lnTo>
                  <a:lnTo>
                    <a:pt x="292" y="214"/>
                  </a:lnTo>
                  <a:lnTo>
                    <a:pt x="292" y="214"/>
                  </a:lnTo>
                  <a:lnTo>
                    <a:pt x="294" y="208"/>
                  </a:lnTo>
                  <a:lnTo>
                    <a:pt x="298" y="200"/>
                  </a:lnTo>
                  <a:lnTo>
                    <a:pt x="298" y="200"/>
                  </a:lnTo>
                  <a:lnTo>
                    <a:pt x="302" y="194"/>
                  </a:lnTo>
                  <a:lnTo>
                    <a:pt x="304" y="184"/>
                  </a:lnTo>
                  <a:lnTo>
                    <a:pt x="312" y="172"/>
                  </a:lnTo>
                  <a:lnTo>
                    <a:pt x="318" y="164"/>
                  </a:lnTo>
                  <a:lnTo>
                    <a:pt x="326" y="158"/>
                  </a:lnTo>
                  <a:lnTo>
                    <a:pt x="326" y="158"/>
                  </a:lnTo>
                  <a:lnTo>
                    <a:pt x="336" y="154"/>
                  </a:lnTo>
                  <a:lnTo>
                    <a:pt x="344" y="150"/>
                  </a:lnTo>
                  <a:lnTo>
                    <a:pt x="354" y="150"/>
                  </a:lnTo>
                  <a:lnTo>
                    <a:pt x="362" y="152"/>
                  </a:lnTo>
                  <a:lnTo>
                    <a:pt x="370" y="154"/>
                  </a:lnTo>
                  <a:lnTo>
                    <a:pt x="374" y="160"/>
                  </a:lnTo>
                  <a:lnTo>
                    <a:pt x="376" y="168"/>
                  </a:lnTo>
                  <a:lnTo>
                    <a:pt x="376" y="178"/>
                  </a:lnTo>
                  <a:lnTo>
                    <a:pt x="376" y="178"/>
                  </a:lnTo>
                  <a:lnTo>
                    <a:pt x="372" y="186"/>
                  </a:lnTo>
                  <a:lnTo>
                    <a:pt x="368" y="194"/>
                  </a:lnTo>
                  <a:lnTo>
                    <a:pt x="362" y="198"/>
                  </a:lnTo>
                  <a:lnTo>
                    <a:pt x="356" y="204"/>
                  </a:lnTo>
                  <a:lnTo>
                    <a:pt x="344" y="210"/>
                  </a:lnTo>
                  <a:lnTo>
                    <a:pt x="340" y="216"/>
                  </a:lnTo>
                  <a:lnTo>
                    <a:pt x="336" y="222"/>
                  </a:lnTo>
                  <a:lnTo>
                    <a:pt x="336" y="222"/>
                  </a:lnTo>
                  <a:lnTo>
                    <a:pt x="330" y="236"/>
                  </a:lnTo>
                  <a:lnTo>
                    <a:pt x="328" y="244"/>
                  </a:lnTo>
                  <a:lnTo>
                    <a:pt x="328" y="256"/>
                  </a:lnTo>
                  <a:lnTo>
                    <a:pt x="328" y="256"/>
                  </a:lnTo>
                  <a:lnTo>
                    <a:pt x="326" y="260"/>
                  </a:lnTo>
                  <a:lnTo>
                    <a:pt x="322" y="264"/>
                  </a:lnTo>
                  <a:lnTo>
                    <a:pt x="318" y="268"/>
                  </a:lnTo>
                  <a:lnTo>
                    <a:pt x="318" y="268"/>
                  </a:lnTo>
                  <a:lnTo>
                    <a:pt x="320" y="276"/>
                  </a:lnTo>
                  <a:lnTo>
                    <a:pt x="318" y="292"/>
                  </a:lnTo>
                  <a:lnTo>
                    <a:pt x="314" y="304"/>
                  </a:lnTo>
                  <a:lnTo>
                    <a:pt x="308" y="316"/>
                  </a:lnTo>
                  <a:lnTo>
                    <a:pt x="300" y="330"/>
                  </a:lnTo>
                  <a:lnTo>
                    <a:pt x="288" y="342"/>
                  </a:lnTo>
                  <a:lnTo>
                    <a:pt x="288" y="342"/>
                  </a:lnTo>
                  <a:lnTo>
                    <a:pt x="264" y="362"/>
                  </a:lnTo>
                  <a:lnTo>
                    <a:pt x="246" y="376"/>
                  </a:lnTo>
                  <a:lnTo>
                    <a:pt x="230" y="386"/>
                  </a:lnTo>
                  <a:lnTo>
                    <a:pt x="230" y="386"/>
                  </a:lnTo>
                  <a:lnTo>
                    <a:pt x="230" y="388"/>
                  </a:lnTo>
                  <a:lnTo>
                    <a:pt x="224" y="394"/>
                  </a:lnTo>
                  <a:lnTo>
                    <a:pt x="216" y="400"/>
                  </a:lnTo>
                  <a:lnTo>
                    <a:pt x="210" y="402"/>
                  </a:lnTo>
                  <a:lnTo>
                    <a:pt x="204" y="404"/>
                  </a:lnTo>
                  <a:lnTo>
                    <a:pt x="204" y="404"/>
                  </a:lnTo>
                  <a:lnTo>
                    <a:pt x="174" y="404"/>
                  </a:lnTo>
                  <a:lnTo>
                    <a:pt x="174" y="4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20" name="Freeform 98"/>
            <p:cNvSpPr>
              <a:spLocks/>
            </p:cNvSpPr>
            <p:nvPr/>
          </p:nvSpPr>
          <p:spPr bwMode="auto">
            <a:xfrm>
              <a:off x="3182938" y="5748338"/>
              <a:ext cx="622300" cy="669925"/>
            </a:xfrm>
            <a:custGeom>
              <a:avLst/>
              <a:gdLst>
                <a:gd name="T0" fmla="*/ 82 w 392"/>
                <a:gd name="T1" fmla="*/ 18 h 422"/>
                <a:gd name="T2" fmla="*/ 82 w 392"/>
                <a:gd name="T3" fmla="*/ 54 h 422"/>
                <a:gd name="T4" fmla="*/ 98 w 392"/>
                <a:gd name="T5" fmla="*/ 94 h 422"/>
                <a:gd name="T6" fmla="*/ 130 w 392"/>
                <a:gd name="T7" fmla="*/ 154 h 422"/>
                <a:gd name="T8" fmla="*/ 128 w 392"/>
                <a:gd name="T9" fmla="*/ 152 h 422"/>
                <a:gd name="T10" fmla="*/ 90 w 392"/>
                <a:gd name="T11" fmla="*/ 90 h 422"/>
                <a:gd name="T12" fmla="*/ 56 w 392"/>
                <a:gd name="T13" fmla="*/ 56 h 422"/>
                <a:gd name="T14" fmla="*/ 40 w 392"/>
                <a:gd name="T15" fmla="*/ 56 h 422"/>
                <a:gd name="T16" fmla="*/ 28 w 392"/>
                <a:gd name="T17" fmla="*/ 68 h 422"/>
                <a:gd name="T18" fmla="*/ 26 w 392"/>
                <a:gd name="T19" fmla="*/ 100 h 422"/>
                <a:gd name="T20" fmla="*/ 42 w 392"/>
                <a:gd name="T21" fmla="*/ 144 h 422"/>
                <a:gd name="T22" fmla="*/ 68 w 392"/>
                <a:gd name="T23" fmla="*/ 186 h 422"/>
                <a:gd name="T24" fmla="*/ 88 w 392"/>
                <a:gd name="T25" fmla="*/ 214 h 422"/>
                <a:gd name="T26" fmla="*/ 92 w 392"/>
                <a:gd name="T27" fmla="*/ 224 h 422"/>
                <a:gd name="T28" fmla="*/ 48 w 392"/>
                <a:gd name="T29" fmla="*/ 170 h 422"/>
                <a:gd name="T30" fmla="*/ 34 w 392"/>
                <a:gd name="T31" fmla="*/ 154 h 422"/>
                <a:gd name="T32" fmla="*/ 14 w 392"/>
                <a:gd name="T33" fmla="*/ 152 h 422"/>
                <a:gd name="T34" fmla="*/ 4 w 392"/>
                <a:gd name="T35" fmla="*/ 162 h 422"/>
                <a:gd name="T36" fmla="*/ 0 w 392"/>
                <a:gd name="T37" fmla="*/ 188 h 422"/>
                <a:gd name="T38" fmla="*/ 12 w 392"/>
                <a:gd name="T39" fmla="*/ 212 h 422"/>
                <a:gd name="T40" fmla="*/ 36 w 392"/>
                <a:gd name="T41" fmla="*/ 258 h 422"/>
                <a:gd name="T42" fmla="*/ 40 w 392"/>
                <a:gd name="T43" fmla="*/ 276 h 422"/>
                <a:gd name="T44" fmla="*/ 66 w 392"/>
                <a:gd name="T45" fmla="*/ 348 h 422"/>
                <a:gd name="T46" fmla="*/ 92 w 392"/>
                <a:gd name="T47" fmla="*/ 388 h 422"/>
                <a:gd name="T48" fmla="*/ 128 w 392"/>
                <a:gd name="T49" fmla="*/ 414 h 422"/>
                <a:gd name="T50" fmla="*/ 170 w 392"/>
                <a:gd name="T51" fmla="*/ 422 h 422"/>
                <a:gd name="T52" fmla="*/ 194 w 392"/>
                <a:gd name="T53" fmla="*/ 420 h 422"/>
                <a:gd name="T54" fmla="*/ 242 w 392"/>
                <a:gd name="T55" fmla="*/ 404 h 422"/>
                <a:gd name="T56" fmla="*/ 304 w 392"/>
                <a:gd name="T57" fmla="*/ 356 h 422"/>
                <a:gd name="T58" fmla="*/ 322 w 392"/>
                <a:gd name="T59" fmla="*/ 334 h 422"/>
                <a:gd name="T60" fmla="*/ 334 w 392"/>
                <a:gd name="T61" fmla="*/ 292 h 422"/>
                <a:gd name="T62" fmla="*/ 340 w 392"/>
                <a:gd name="T63" fmla="*/ 274 h 422"/>
                <a:gd name="T64" fmla="*/ 344 w 392"/>
                <a:gd name="T65" fmla="*/ 258 h 422"/>
                <a:gd name="T66" fmla="*/ 350 w 392"/>
                <a:gd name="T67" fmla="*/ 234 h 422"/>
                <a:gd name="T68" fmla="*/ 366 w 392"/>
                <a:gd name="T69" fmla="*/ 220 h 422"/>
                <a:gd name="T70" fmla="*/ 386 w 392"/>
                <a:gd name="T71" fmla="*/ 200 h 422"/>
                <a:gd name="T72" fmla="*/ 392 w 392"/>
                <a:gd name="T73" fmla="*/ 180 h 422"/>
                <a:gd name="T74" fmla="*/ 388 w 392"/>
                <a:gd name="T75" fmla="*/ 162 h 422"/>
                <a:gd name="T76" fmla="*/ 376 w 392"/>
                <a:gd name="T77" fmla="*/ 154 h 422"/>
                <a:gd name="T78" fmla="*/ 344 w 392"/>
                <a:gd name="T79" fmla="*/ 154 h 422"/>
                <a:gd name="T80" fmla="*/ 318 w 392"/>
                <a:gd name="T81" fmla="*/ 170 h 422"/>
                <a:gd name="T82" fmla="*/ 302 w 392"/>
                <a:gd name="T83" fmla="*/ 200 h 422"/>
                <a:gd name="T84" fmla="*/ 300 w 392"/>
                <a:gd name="T85" fmla="*/ 204 h 422"/>
                <a:gd name="T86" fmla="*/ 294 w 392"/>
                <a:gd name="T87" fmla="*/ 216 h 422"/>
                <a:gd name="T88" fmla="*/ 288 w 392"/>
                <a:gd name="T89" fmla="*/ 218 h 422"/>
                <a:gd name="T90" fmla="*/ 278 w 392"/>
                <a:gd name="T91" fmla="*/ 204 h 422"/>
                <a:gd name="T92" fmla="*/ 272 w 392"/>
                <a:gd name="T93" fmla="*/ 184 h 422"/>
                <a:gd name="T94" fmla="*/ 258 w 392"/>
                <a:gd name="T95" fmla="*/ 92 h 422"/>
                <a:gd name="T96" fmla="*/ 242 w 392"/>
                <a:gd name="T97" fmla="*/ 42 h 422"/>
                <a:gd name="T98" fmla="*/ 218 w 392"/>
                <a:gd name="T99" fmla="*/ 12 h 422"/>
                <a:gd name="T100" fmla="*/ 204 w 392"/>
                <a:gd name="T101" fmla="*/ 8 h 422"/>
                <a:gd name="T102" fmla="*/ 192 w 392"/>
                <a:gd name="T103" fmla="*/ 8 h 422"/>
                <a:gd name="T104" fmla="*/ 178 w 392"/>
                <a:gd name="T105" fmla="*/ 22 h 422"/>
                <a:gd name="T106" fmla="*/ 176 w 392"/>
                <a:gd name="T107" fmla="*/ 56 h 422"/>
                <a:gd name="T108" fmla="*/ 188 w 392"/>
                <a:gd name="T109" fmla="*/ 90 h 422"/>
                <a:gd name="T110" fmla="*/ 192 w 392"/>
                <a:gd name="T111" fmla="*/ 100 h 422"/>
                <a:gd name="T112" fmla="*/ 192 w 392"/>
                <a:gd name="T113" fmla="*/ 136 h 422"/>
                <a:gd name="T114" fmla="*/ 178 w 392"/>
                <a:gd name="T115" fmla="*/ 82 h 422"/>
                <a:gd name="T116" fmla="*/ 148 w 392"/>
                <a:gd name="T117" fmla="*/ 34 h 422"/>
                <a:gd name="T118" fmla="*/ 118 w 392"/>
                <a:gd name="T119" fmla="*/ 4 h 422"/>
                <a:gd name="T120" fmla="*/ 102 w 392"/>
                <a:gd name="T121" fmla="*/ 0 h 422"/>
                <a:gd name="T122" fmla="*/ 86 w 392"/>
                <a:gd name="T123" fmla="*/ 1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92" h="422">
                  <a:moveTo>
                    <a:pt x="86" y="10"/>
                  </a:moveTo>
                  <a:lnTo>
                    <a:pt x="86" y="10"/>
                  </a:lnTo>
                  <a:lnTo>
                    <a:pt x="82" y="18"/>
                  </a:lnTo>
                  <a:lnTo>
                    <a:pt x="80" y="28"/>
                  </a:lnTo>
                  <a:lnTo>
                    <a:pt x="80" y="40"/>
                  </a:lnTo>
                  <a:lnTo>
                    <a:pt x="82" y="54"/>
                  </a:lnTo>
                  <a:lnTo>
                    <a:pt x="82" y="54"/>
                  </a:lnTo>
                  <a:lnTo>
                    <a:pt x="88" y="72"/>
                  </a:lnTo>
                  <a:lnTo>
                    <a:pt x="98" y="94"/>
                  </a:lnTo>
                  <a:lnTo>
                    <a:pt x="98" y="94"/>
                  </a:lnTo>
                  <a:lnTo>
                    <a:pt x="116" y="124"/>
                  </a:lnTo>
                  <a:lnTo>
                    <a:pt x="130" y="154"/>
                  </a:lnTo>
                  <a:lnTo>
                    <a:pt x="130" y="154"/>
                  </a:lnTo>
                  <a:lnTo>
                    <a:pt x="128" y="152"/>
                  </a:lnTo>
                  <a:lnTo>
                    <a:pt x="128" y="152"/>
                  </a:lnTo>
                  <a:lnTo>
                    <a:pt x="110" y="120"/>
                  </a:lnTo>
                  <a:lnTo>
                    <a:pt x="90" y="90"/>
                  </a:lnTo>
                  <a:lnTo>
                    <a:pt x="90" y="90"/>
                  </a:lnTo>
                  <a:lnTo>
                    <a:pt x="78" y="76"/>
                  </a:lnTo>
                  <a:lnTo>
                    <a:pt x="68" y="64"/>
                  </a:lnTo>
                  <a:lnTo>
                    <a:pt x="56" y="56"/>
                  </a:lnTo>
                  <a:lnTo>
                    <a:pt x="46" y="54"/>
                  </a:lnTo>
                  <a:lnTo>
                    <a:pt x="46" y="54"/>
                  </a:lnTo>
                  <a:lnTo>
                    <a:pt x="40" y="56"/>
                  </a:lnTo>
                  <a:lnTo>
                    <a:pt x="34" y="60"/>
                  </a:lnTo>
                  <a:lnTo>
                    <a:pt x="34" y="60"/>
                  </a:lnTo>
                  <a:lnTo>
                    <a:pt x="28" y="68"/>
                  </a:lnTo>
                  <a:lnTo>
                    <a:pt x="26" y="80"/>
                  </a:lnTo>
                  <a:lnTo>
                    <a:pt x="24" y="90"/>
                  </a:lnTo>
                  <a:lnTo>
                    <a:pt x="26" y="100"/>
                  </a:lnTo>
                  <a:lnTo>
                    <a:pt x="26" y="100"/>
                  </a:lnTo>
                  <a:lnTo>
                    <a:pt x="32" y="122"/>
                  </a:lnTo>
                  <a:lnTo>
                    <a:pt x="42" y="144"/>
                  </a:lnTo>
                  <a:lnTo>
                    <a:pt x="42" y="144"/>
                  </a:lnTo>
                  <a:lnTo>
                    <a:pt x="52" y="164"/>
                  </a:lnTo>
                  <a:lnTo>
                    <a:pt x="68" y="186"/>
                  </a:lnTo>
                  <a:lnTo>
                    <a:pt x="68" y="186"/>
                  </a:lnTo>
                  <a:lnTo>
                    <a:pt x="88" y="214"/>
                  </a:lnTo>
                  <a:lnTo>
                    <a:pt x="88" y="214"/>
                  </a:lnTo>
                  <a:lnTo>
                    <a:pt x="96" y="228"/>
                  </a:lnTo>
                  <a:lnTo>
                    <a:pt x="96" y="228"/>
                  </a:lnTo>
                  <a:lnTo>
                    <a:pt x="92" y="224"/>
                  </a:lnTo>
                  <a:lnTo>
                    <a:pt x="72" y="200"/>
                  </a:lnTo>
                  <a:lnTo>
                    <a:pt x="72" y="200"/>
                  </a:lnTo>
                  <a:lnTo>
                    <a:pt x="48" y="170"/>
                  </a:lnTo>
                  <a:lnTo>
                    <a:pt x="40" y="160"/>
                  </a:lnTo>
                  <a:lnTo>
                    <a:pt x="34" y="154"/>
                  </a:lnTo>
                  <a:lnTo>
                    <a:pt x="34" y="154"/>
                  </a:lnTo>
                  <a:lnTo>
                    <a:pt x="28" y="152"/>
                  </a:lnTo>
                  <a:lnTo>
                    <a:pt x="20" y="152"/>
                  </a:lnTo>
                  <a:lnTo>
                    <a:pt x="14" y="152"/>
                  </a:lnTo>
                  <a:lnTo>
                    <a:pt x="10" y="156"/>
                  </a:lnTo>
                  <a:lnTo>
                    <a:pt x="10" y="156"/>
                  </a:lnTo>
                  <a:lnTo>
                    <a:pt x="4" y="162"/>
                  </a:lnTo>
                  <a:lnTo>
                    <a:pt x="2" y="170"/>
                  </a:lnTo>
                  <a:lnTo>
                    <a:pt x="0" y="178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4" y="194"/>
                  </a:lnTo>
                  <a:lnTo>
                    <a:pt x="12" y="212"/>
                  </a:lnTo>
                  <a:lnTo>
                    <a:pt x="12" y="212"/>
                  </a:lnTo>
                  <a:lnTo>
                    <a:pt x="28" y="242"/>
                  </a:lnTo>
                  <a:lnTo>
                    <a:pt x="36" y="258"/>
                  </a:lnTo>
                  <a:lnTo>
                    <a:pt x="40" y="272"/>
                  </a:lnTo>
                  <a:lnTo>
                    <a:pt x="40" y="276"/>
                  </a:lnTo>
                  <a:lnTo>
                    <a:pt x="40" y="276"/>
                  </a:lnTo>
                  <a:lnTo>
                    <a:pt x="46" y="296"/>
                  </a:lnTo>
                  <a:lnTo>
                    <a:pt x="54" y="320"/>
                  </a:lnTo>
                  <a:lnTo>
                    <a:pt x="66" y="348"/>
                  </a:lnTo>
                  <a:lnTo>
                    <a:pt x="84" y="380"/>
                  </a:lnTo>
                  <a:lnTo>
                    <a:pt x="84" y="380"/>
                  </a:lnTo>
                  <a:lnTo>
                    <a:pt x="92" y="388"/>
                  </a:lnTo>
                  <a:lnTo>
                    <a:pt x="98" y="396"/>
                  </a:lnTo>
                  <a:lnTo>
                    <a:pt x="114" y="408"/>
                  </a:lnTo>
                  <a:lnTo>
                    <a:pt x="128" y="414"/>
                  </a:lnTo>
                  <a:lnTo>
                    <a:pt x="144" y="420"/>
                  </a:lnTo>
                  <a:lnTo>
                    <a:pt x="158" y="422"/>
                  </a:lnTo>
                  <a:lnTo>
                    <a:pt x="170" y="422"/>
                  </a:lnTo>
                  <a:lnTo>
                    <a:pt x="182" y="420"/>
                  </a:lnTo>
                  <a:lnTo>
                    <a:pt x="182" y="420"/>
                  </a:lnTo>
                  <a:lnTo>
                    <a:pt x="194" y="420"/>
                  </a:lnTo>
                  <a:lnTo>
                    <a:pt x="206" y="416"/>
                  </a:lnTo>
                  <a:lnTo>
                    <a:pt x="222" y="412"/>
                  </a:lnTo>
                  <a:lnTo>
                    <a:pt x="242" y="404"/>
                  </a:lnTo>
                  <a:lnTo>
                    <a:pt x="262" y="392"/>
                  </a:lnTo>
                  <a:lnTo>
                    <a:pt x="282" y="376"/>
                  </a:lnTo>
                  <a:lnTo>
                    <a:pt x="304" y="356"/>
                  </a:lnTo>
                  <a:lnTo>
                    <a:pt x="304" y="356"/>
                  </a:lnTo>
                  <a:lnTo>
                    <a:pt x="314" y="346"/>
                  </a:lnTo>
                  <a:lnTo>
                    <a:pt x="322" y="334"/>
                  </a:lnTo>
                  <a:lnTo>
                    <a:pt x="326" y="322"/>
                  </a:lnTo>
                  <a:lnTo>
                    <a:pt x="330" y="310"/>
                  </a:lnTo>
                  <a:lnTo>
                    <a:pt x="334" y="292"/>
                  </a:lnTo>
                  <a:lnTo>
                    <a:pt x="334" y="280"/>
                  </a:lnTo>
                  <a:lnTo>
                    <a:pt x="334" y="280"/>
                  </a:lnTo>
                  <a:lnTo>
                    <a:pt x="340" y="274"/>
                  </a:lnTo>
                  <a:lnTo>
                    <a:pt x="342" y="266"/>
                  </a:lnTo>
                  <a:lnTo>
                    <a:pt x="344" y="258"/>
                  </a:lnTo>
                  <a:lnTo>
                    <a:pt x="344" y="258"/>
                  </a:lnTo>
                  <a:lnTo>
                    <a:pt x="344" y="248"/>
                  </a:lnTo>
                  <a:lnTo>
                    <a:pt x="350" y="234"/>
                  </a:lnTo>
                  <a:lnTo>
                    <a:pt x="350" y="234"/>
                  </a:lnTo>
                  <a:lnTo>
                    <a:pt x="356" y="226"/>
                  </a:lnTo>
                  <a:lnTo>
                    <a:pt x="366" y="220"/>
                  </a:lnTo>
                  <a:lnTo>
                    <a:pt x="366" y="220"/>
                  </a:lnTo>
                  <a:lnTo>
                    <a:pt x="372" y="214"/>
                  </a:lnTo>
                  <a:lnTo>
                    <a:pt x="380" y="208"/>
                  </a:lnTo>
                  <a:lnTo>
                    <a:pt x="386" y="200"/>
                  </a:lnTo>
                  <a:lnTo>
                    <a:pt x="390" y="188"/>
                  </a:lnTo>
                  <a:lnTo>
                    <a:pt x="390" y="188"/>
                  </a:lnTo>
                  <a:lnTo>
                    <a:pt x="392" y="180"/>
                  </a:lnTo>
                  <a:lnTo>
                    <a:pt x="392" y="172"/>
                  </a:lnTo>
                  <a:lnTo>
                    <a:pt x="392" y="172"/>
                  </a:lnTo>
                  <a:lnTo>
                    <a:pt x="388" y="162"/>
                  </a:lnTo>
                  <a:lnTo>
                    <a:pt x="382" y="156"/>
                  </a:lnTo>
                  <a:lnTo>
                    <a:pt x="382" y="156"/>
                  </a:lnTo>
                  <a:lnTo>
                    <a:pt x="376" y="154"/>
                  </a:lnTo>
                  <a:lnTo>
                    <a:pt x="370" y="152"/>
                  </a:lnTo>
                  <a:lnTo>
                    <a:pt x="358" y="150"/>
                  </a:lnTo>
                  <a:lnTo>
                    <a:pt x="344" y="154"/>
                  </a:lnTo>
                  <a:lnTo>
                    <a:pt x="330" y="160"/>
                  </a:lnTo>
                  <a:lnTo>
                    <a:pt x="330" y="160"/>
                  </a:lnTo>
                  <a:lnTo>
                    <a:pt x="318" y="170"/>
                  </a:lnTo>
                  <a:lnTo>
                    <a:pt x="310" y="182"/>
                  </a:lnTo>
                  <a:lnTo>
                    <a:pt x="304" y="192"/>
                  </a:lnTo>
                  <a:lnTo>
                    <a:pt x="302" y="200"/>
                  </a:lnTo>
                  <a:lnTo>
                    <a:pt x="302" y="200"/>
                  </a:lnTo>
                  <a:lnTo>
                    <a:pt x="300" y="204"/>
                  </a:lnTo>
                  <a:lnTo>
                    <a:pt x="300" y="204"/>
                  </a:lnTo>
                  <a:lnTo>
                    <a:pt x="296" y="210"/>
                  </a:lnTo>
                  <a:lnTo>
                    <a:pt x="294" y="216"/>
                  </a:lnTo>
                  <a:lnTo>
                    <a:pt x="294" y="216"/>
                  </a:lnTo>
                  <a:lnTo>
                    <a:pt x="288" y="218"/>
                  </a:lnTo>
                  <a:lnTo>
                    <a:pt x="288" y="218"/>
                  </a:lnTo>
                  <a:lnTo>
                    <a:pt x="288" y="218"/>
                  </a:lnTo>
                  <a:lnTo>
                    <a:pt x="288" y="218"/>
                  </a:lnTo>
                  <a:lnTo>
                    <a:pt x="284" y="212"/>
                  </a:lnTo>
                  <a:lnTo>
                    <a:pt x="278" y="204"/>
                  </a:lnTo>
                  <a:lnTo>
                    <a:pt x="278" y="204"/>
                  </a:lnTo>
                  <a:lnTo>
                    <a:pt x="274" y="196"/>
                  </a:lnTo>
                  <a:lnTo>
                    <a:pt x="272" y="184"/>
                  </a:lnTo>
                  <a:lnTo>
                    <a:pt x="266" y="148"/>
                  </a:lnTo>
                  <a:lnTo>
                    <a:pt x="266" y="148"/>
                  </a:lnTo>
                  <a:lnTo>
                    <a:pt x="258" y="92"/>
                  </a:lnTo>
                  <a:lnTo>
                    <a:pt x="258" y="92"/>
                  </a:lnTo>
                  <a:lnTo>
                    <a:pt x="252" y="66"/>
                  </a:lnTo>
                  <a:lnTo>
                    <a:pt x="242" y="42"/>
                  </a:lnTo>
                  <a:lnTo>
                    <a:pt x="232" y="24"/>
                  </a:lnTo>
                  <a:lnTo>
                    <a:pt x="224" y="18"/>
                  </a:lnTo>
                  <a:lnTo>
                    <a:pt x="218" y="12"/>
                  </a:lnTo>
                  <a:lnTo>
                    <a:pt x="218" y="12"/>
                  </a:lnTo>
                  <a:lnTo>
                    <a:pt x="212" y="10"/>
                  </a:lnTo>
                  <a:lnTo>
                    <a:pt x="204" y="8"/>
                  </a:lnTo>
                  <a:lnTo>
                    <a:pt x="198" y="8"/>
                  </a:lnTo>
                  <a:lnTo>
                    <a:pt x="192" y="8"/>
                  </a:lnTo>
                  <a:lnTo>
                    <a:pt x="192" y="8"/>
                  </a:lnTo>
                  <a:lnTo>
                    <a:pt x="184" y="14"/>
                  </a:lnTo>
                  <a:lnTo>
                    <a:pt x="178" y="22"/>
                  </a:lnTo>
                  <a:lnTo>
                    <a:pt x="178" y="22"/>
                  </a:lnTo>
                  <a:lnTo>
                    <a:pt x="176" y="30"/>
                  </a:lnTo>
                  <a:lnTo>
                    <a:pt x="174" y="38"/>
                  </a:lnTo>
                  <a:lnTo>
                    <a:pt x="176" y="56"/>
                  </a:lnTo>
                  <a:lnTo>
                    <a:pt x="176" y="56"/>
                  </a:lnTo>
                  <a:lnTo>
                    <a:pt x="182" y="76"/>
                  </a:lnTo>
                  <a:lnTo>
                    <a:pt x="188" y="90"/>
                  </a:lnTo>
                  <a:lnTo>
                    <a:pt x="188" y="90"/>
                  </a:lnTo>
                  <a:lnTo>
                    <a:pt x="192" y="100"/>
                  </a:lnTo>
                  <a:lnTo>
                    <a:pt x="192" y="100"/>
                  </a:lnTo>
                  <a:lnTo>
                    <a:pt x="194" y="118"/>
                  </a:lnTo>
                  <a:lnTo>
                    <a:pt x="192" y="136"/>
                  </a:lnTo>
                  <a:lnTo>
                    <a:pt x="192" y="136"/>
                  </a:lnTo>
                  <a:lnTo>
                    <a:pt x="188" y="118"/>
                  </a:lnTo>
                  <a:lnTo>
                    <a:pt x="188" y="118"/>
                  </a:lnTo>
                  <a:lnTo>
                    <a:pt x="178" y="82"/>
                  </a:lnTo>
                  <a:lnTo>
                    <a:pt x="178" y="82"/>
                  </a:lnTo>
                  <a:lnTo>
                    <a:pt x="166" y="60"/>
                  </a:lnTo>
                  <a:lnTo>
                    <a:pt x="148" y="34"/>
                  </a:lnTo>
                  <a:lnTo>
                    <a:pt x="138" y="22"/>
                  </a:lnTo>
                  <a:lnTo>
                    <a:pt x="128" y="12"/>
                  </a:lnTo>
                  <a:lnTo>
                    <a:pt x="118" y="4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102" y="0"/>
                  </a:lnTo>
                  <a:lnTo>
                    <a:pt x="96" y="2"/>
                  </a:lnTo>
                  <a:lnTo>
                    <a:pt x="90" y="6"/>
                  </a:lnTo>
                  <a:lnTo>
                    <a:pt x="86" y="10"/>
                  </a:lnTo>
                  <a:lnTo>
                    <a:pt x="8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21" name="Freeform 99"/>
            <p:cNvSpPr>
              <a:spLocks/>
            </p:cNvSpPr>
            <p:nvPr/>
          </p:nvSpPr>
          <p:spPr bwMode="auto">
            <a:xfrm>
              <a:off x="3195638" y="5761038"/>
              <a:ext cx="596900" cy="631825"/>
            </a:xfrm>
            <a:custGeom>
              <a:avLst/>
              <a:gdLst>
                <a:gd name="T0" fmla="*/ 150 w 376"/>
                <a:gd name="T1" fmla="*/ 398 h 398"/>
                <a:gd name="T2" fmla="*/ 106 w 376"/>
                <a:gd name="T3" fmla="*/ 388 h 398"/>
                <a:gd name="T4" fmla="*/ 84 w 376"/>
                <a:gd name="T5" fmla="*/ 368 h 398"/>
                <a:gd name="T6" fmla="*/ 56 w 376"/>
                <a:gd name="T7" fmla="*/ 320 h 398"/>
                <a:gd name="T8" fmla="*/ 40 w 376"/>
                <a:gd name="T9" fmla="*/ 264 h 398"/>
                <a:gd name="T10" fmla="*/ 22 w 376"/>
                <a:gd name="T11" fmla="*/ 220 h 398"/>
                <a:gd name="T12" fmla="*/ 0 w 376"/>
                <a:gd name="T13" fmla="*/ 178 h 398"/>
                <a:gd name="T14" fmla="*/ 4 w 376"/>
                <a:gd name="T15" fmla="*/ 158 h 398"/>
                <a:gd name="T16" fmla="*/ 16 w 376"/>
                <a:gd name="T17" fmla="*/ 152 h 398"/>
                <a:gd name="T18" fmla="*/ 32 w 376"/>
                <a:gd name="T19" fmla="*/ 164 h 398"/>
                <a:gd name="T20" fmla="*/ 78 w 376"/>
                <a:gd name="T21" fmla="*/ 222 h 398"/>
                <a:gd name="T22" fmla="*/ 96 w 376"/>
                <a:gd name="T23" fmla="*/ 228 h 398"/>
                <a:gd name="T24" fmla="*/ 96 w 376"/>
                <a:gd name="T25" fmla="*/ 224 h 398"/>
                <a:gd name="T26" fmla="*/ 86 w 376"/>
                <a:gd name="T27" fmla="*/ 202 h 398"/>
                <a:gd name="T28" fmla="*/ 42 w 376"/>
                <a:gd name="T29" fmla="*/ 134 h 398"/>
                <a:gd name="T30" fmla="*/ 24 w 376"/>
                <a:gd name="T31" fmla="*/ 90 h 398"/>
                <a:gd name="T32" fmla="*/ 28 w 376"/>
                <a:gd name="T33" fmla="*/ 64 h 398"/>
                <a:gd name="T34" fmla="*/ 36 w 376"/>
                <a:gd name="T35" fmla="*/ 54 h 398"/>
                <a:gd name="T36" fmla="*/ 62 w 376"/>
                <a:gd name="T37" fmla="*/ 70 h 398"/>
                <a:gd name="T38" fmla="*/ 92 w 376"/>
                <a:gd name="T39" fmla="*/ 110 h 398"/>
                <a:gd name="T40" fmla="*/ 130 w 376"/>
                <a:gd name="T41" fmla="*/ 176 h 398"/>
                <a:gd name="T42" fmla="*/ 138 w 376"/>
                <a:gd name="T43" fmla="*/ 172 h 398"/>
                <a:gd name="T44" fmla="*/ 124 w 376"/>
                <a:gd name="T45" fmla="*/ 134 h 398"/>
                <a:gd name="T46" fmla="*/ 98 w 376"/>
                <a:gd name="T47" fmla="*/ 82 h 398"/>
                <a:gd name="T48" fmla="*/ 80 w 376"/>
                <a:gd name="T49" fmla="*/ 34 h 398"/>
                <a:gd name="T50" fmla="*/ 86 w 376"/>
                <a:gd name="T51" fmla="*/ 4 h 398"/>
                <a:gd name="T52" fmla="*/ 98 w 376"/>
                <a:gd name="T53" fmla="*/ 0 h 398"/>
                <a:gd name="T54" fmla="*/ 126 w 376"/>
                <a:gd name="T55" fmla="*/ 18 h 398"/>
                <a:gd name="T56" fmla="*/ 158 w 376"/>
                <a:gd name="T57" fmla="*/ 66 h 398"/>
                <a:gd name="T58" fmla="*/ 176 w 376"/>
                <a:gd name="T59" fmla="*/ 126 h 398"/>
                <a:gd name="T60" fmla="*/ 186 w 376"/>
                <a:gd name="T61" fmla="*/ 152 h 398"/>
                <a:gd name="T62" fmla="*/ 190 w 376"/>
                <a:gd name="T63" fmla="*/ 144 h 398"/>
                <a:gd name="T64" fmla="*/ 190 w 376"/>
                <a:gd name="T65" fmla="*/ 88 h 398"/>
                <a:gd name="T66" fmla="*/ 180 w 376"/>
                <a:gd name="T67" fmla="*/ 60 h 398"/>
                <a:gd name="T68" fmla="*/ 176 w 376"/>
                <a:gd name="T69" fmla="*/ 18 h 398"/>
                <a:gd name="T70" fmla="*/ 186 w 376"/>
                <a:gd name="T71" fmla="*/ 8 h 398"/>
                <a:gd name="T72" fmla="*/ 210 w 376"/>
                <a:gd name="T73" fmla="*/ 16 h 398"/>
                <a:gd name="T74" fmla="*/ 232 w 376"/>
                <a:gd name="T75" fmla="*/ 50 h 398"/>
                <a:gd name="T76" fmla="*/ 242 w 376"/>
                <a:gd name="T77" fmla="*/ 86 h 398"/>
                <a:gd name="T78" fmla="*/ 258 w 376"/>
                <a:gd name="T79" fmla="*/ 186 h 398"/>
                <a:gd name="T80" fmla="*/ 264 w 376"/>
                <a:gd name="T81" fmla="*/ 200 h 398"/>
                <a:gd name="T82" fmla="*/ 270 w 376"/>
                <a:gd name="T83" fmla="*/ 218 h 398"/>
                <a:gd name="T84" fmla="*/ 280 w 376"/>
                <a:gd name="T85" fmla="*/ 220 h 398"/>
                <a:gd name="T86" fmla="*/ 284 w 376"/>
                <a:gd name="T87" fmla="*/ 226 h 398"/>
                <a:gd name="T88" fmla="*/ 298 w 376"/>
                <a:gd name="T89" fmla="*/ 200 h 398"/>
                <a:gd name="T90" fmla="*/ 312 w 376"/>
                <a:gd name="T91" fmla="*/ 170 h 398"/>
                <a:gd name="T92" fmla="*/ 326 w 376"/>
                <a:gd name="T93" fmla="*/ 158 h 398"/>
                <a:gd name="T94" fmla="*/ 354 w 376"/>
                <a:gd name="T95" fmla="*/ 150 h 398"/>
                <a:gd name="T96" fmla="*/ 374 w 376"/>
                <a:gd name="T97" fmla="*/ 160 h 398"/>
                <a:gd name="T98" fmla="*/ 376 w 376"/>
                <a:gd name="T99" fmla="*/ 178 h 398"/>
                <a:gd name="T100" fmla="*/ 362 w 376"/>
                <a:gd name="T101" fmla="*/ 198 h 398"/>
                <a:gd name="T102" fmla="*/ 340 w 376"/>
                <a:gd name="T103" fmla="*/ 216 h 398"/>
                <a:gd name="T104" fmla="*/ 330 w 376"/>
                <a:gd name="T105" fmla="*/ 236 h 398"/>
                <a:gd name="T106" fmla="*/ 328 w 376"/>
                <a:gd name="T107" fmla="*/ 256 h 398"/>
                <a:gd name="T108" fmla="*/ 318 w 376"/>
                <a:gd name="T109" fmla="*/ 268 h 398"/>
                <a:gd name="T110" fmla="*/ 318 w 376"/>
                <a:gd name="T111" fmla="*/ 292 h 398"/>
                <a:gd name="T112" fmla="*/ 300 w 376"/>
                <a:gd name="T113" fmla="*/ 330 h 398"/>
                <a:gd name="T114" fmla="*/ 274 w 376"/>
                <a:gd name="T115" fmla="*/ 354 h 398"/>
                <a:gd name="T116" fmla="*/ 222 w 376"/>
                <a:gd name="T117" fmla="*/ 382 h 398"/>
                <a:gd name="T118" fmla="*/ 174 w 376"/>
                <a:gd name="T119" fmla="*/ 398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76" h="398">
                  <a:moveTo>
                    <a:pt x="162" y="398"/>
                  </a:moveTo>
                  <a:lnTo>
                    <a:pt x="162" y="398"/>
                  </a:lnTo>
                  <a:lnTo>
                    <a:pt x="150" y="398"/>
                  </a:lnTo>
                  <a:lnTo>
                    <a:pt x="128" y="396"/>
                  </a:lnTo>
                  <a:lnTo>
                    <a:pt x="118" y="394"/>
                  </a:lnTo>
                  <a:lnTo>
                    <a:pt x="106" y="388"/>
                  </a:lnTo>
                  <a:lnTo>
                    <a:pt x="94" y="380"/>
                  </a:lnTo>
                  <a:lnTo>
                    <a:pt x="84" y="368"/>
                  </a:lnTo>
                  <a:lnTo>
                    <a:pt x="84" y="368"/>
                  </a:lnTo>
                  <a:lnTo>
                    <a:pt x="72" y="350"/>
                  </a:lnTo>
                  <a:lnTo>
                    <a:pt x="64" y="336"/>
                  </a:lnTo>
                  <a:lnTo>
                    <a:pt x="56" y="320"/>
                  </a:lnTo>
                  <a:lnTo>
                    <a:pt x="52" y="308"/>
                  </a:lnTo>
                  <a:lnTo>
                    <a:pt x="44" y="284"/>
                  </a:lnTo>
                  <a:lnTo>
                    <a:pt x="40" y="264"/>
                  </a:lnTo>
                  <a:lnTo>
                    <a:pt x="40" y="264"/>
                  </a:lnTo>
                  <a:lnTo>
                    <a:pt x="32" y="242"/>
                  </a:lnTo>
                  <a:lnTo>
                    <a:pt x="22" y="220"/>
                  </a:lnTo>
                  <a:lnTo>
                    <a:pt x="2" y="184"/>
                  </a:lnTo>
                  <a:lnTo>
                    <a:pt x="2" y="184"/>
                  </a:lnTo>
                  <a:lnTo>
                    <a:pt x="0" y="178"/>
                  </a:lnTo>
                  <a:lnTo>
                    <a:pt x="0" y="170"/>
                  </a:lnTo>
                  <a:lnTo>
                    <a:pt x="0" y="164"/>
                  </a:lnTo>
                  <a:lnTo>
                    <a:pt x="4" y="158"/>
                  </a:lnTo>
                  <a:lnTo>
                    <a:pt x="6" y="154"/>
                  </a:lnTo>
                  <a:lnTo>
                    <a:pt x="10" y="152"/>
                  </a:lnTo>
                  <a:lnTo>
                    <a:pt x="16" y="152"/>
                  </a:lnTo>
                  <a:lnTo>
                    <a:pt x="22" y="154"/>
                  </a:lnTo>
                  <a:lnTo>
                    <a:pt x="22" y="154"/>
                  </a:lnTo>
                  <a:lnTo>
                    <a:pt x="32" y="164"/>
                  </a:lnTo>
                  <a:lnTo>
                    <a:pt x="46" y="182"/>
                  </a:lnTo>
                  <a:lnTo>
                    <a:pt x="78" y="222"/>
                  </a:lnTo>
                  <a:lnTo>
                    <a:pt x="78" y="222"/>
                  </a:lnTo>
                  <a:lnTo>
                    <a:pt x="86" y="228"/>
                  </a:lnTo>
                  <a:lnTo>
                    <a:pt x="92" y="230"/>
                  </a:lnTo>
                  <a:lnTo>
                    <a:pt x="96" y="228"/>
                  </a:lnTo>
                  <a:lnTo>
                    <a:pt x="98" y="230"/>
                  </a:lnTo>
                  <a:lnTo>
                    <a:pt x="98" y="230"/>
                  </a:lnTo>
                  <a:lnTo>
                    <a:pt x="96" y="224"/>
                  </a:lnTo>
                  <a:lnTo>
                    <a:pt x="94" y="214"/>
                  </a:lnTo>
                  <a:lnTo>
                    <a:pt x="86" y="202"/>
                  </a:lnTo>
                  <a:lnTo>
                    <a:pt x="86" y="202"/>
                  </a:lnTo>
                  <a:lnTo>
                    <a:pt x="62" y="166"/>
                  </a:lnTo>
                  <a:lnTo>
                    <a:pt x="50" y="148"/>
                  </a:lnTo>
                  <a:lnTo>
                    <a:pt x="42" y="134"/>
                  </a:lnTo>
                  <a:lnTo>
                    <a:pt x="42" y="134"/>
                  </a:lnTo>
                  <a:lnTo>
                    <a:pt x="30" y="110"/>
                  </a:lnTo>
                  <a:lnTo>
                    <a:pt x="24" y="90"/>
                  </a:lnTo>
                  <a:lnTo>
                    <a:pt x="24" y="80"/>
                  </a:lnTo>
                  <a:lnTo>
                    <a:pt x="24" y="72"/>
                  </a:lnTo>
                  <a:lnTo>
                    <a:pt x="28" y="64"/>
                  </a:lnTo>
                  <a:lnTo>
                    <a:pt x="32" y="56"/>
                  </a:lnTo>
                  <a:lnTo>
                    <a:pt x="32" y="56"/>
                  </a:lnTo>
                  <a:lnTo>
                    <a:pt x="36" y="54"/>
                  </a:lnTo>
                  <a:lnTo>
                    <a:pt x="40" y="54"/>
                  </a:lnTo>
                  <a:lnTo>
                    <a:pt x="50" y="58"/>
                  </a:lnTo>
                  <a:lnTo>
                    <a:pt x="62" y="70"/>
                  </a:lnTo>
                  <a:lnTo>
                    <a:pt x="76" y="86"/>
                  </a:lnTo>
                  <a:lnTo>
                    <a:pt x="76" y="86"/>
                  </a:lnTo>
                  <a:lnTo>
                    <a:pt x="92" y="110"/>
                  </a:lnTo>
                  <a:lnTo>
                    <a:pt x="106" y="136"/>
                  </a:lnTo>
                  <a:lnTo>
                    <a:pt x="130" y="176"/>
                  </a:lnTo>
                  <a:lnTo>
                    <a:pt x="130" y="176"/>
                  </a:lnTo>
                  <a:lnTo>
                    <a:pt x="134" y="178"/>
                  </a:lnTo>
                  <a:lnTo>
                    <a:pt x="136" y="176"/>
                  </a:lnTo>
                  <a:lnTo>
                    <a:pt x="138" y="172"/>
                  </a:lnTo>
                  <a:lnTo>
                    <a:pt x="138" y="172"/>
                  </a:lnTo>
                  <a:lnTo>
                    <a:pt x="134" y="156"/>
                  </a:lnTo>
                  <a:lnTo>
                    <a:pt x="124" y="134"/>
                  </a:lnTo>
                  <a:lnTo>
                    <a:pt x="112" y="108"/>
                  </a:lnTo>
                  <a:lnTo>
                    <a:pt x="98" y="82"/>
                  </a:lnTo>
                  <a:lnTo>
                    <a:pt x="98" y="82"/>
                  </a:lnTo>
                  <a:lnTo>
                    <a:pt x="88" y="64"/>
                  </a:lnTo>
                  <a:lnTo>
                    <a:pt x="82" y="50"/>
                  </a:lnTo>
                  <a:lnTo>
                    <a:pt x="80" y="34"/>
                  </a:lnTo>
                  <a:lnTo>
                    <a:pt x="80" y="22"/>
                  </a:lnTo>
                  <a:lnTo>
                    <a:pt x="82" y="12"/>
                  </a:lnTo>
                  <a:lnTo>
                    <a:pt x="86" y="4"/>
                  </a:lnTo>
                  <a:lnTo>
                    <a:pt x="92" y="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06" y="4"/>
                  </a:lnTo>
                  <a:lnTo>
                    <a:pt x="116" y="10"/>
                  </a:lnTo>
                  <a:lnTo>
                    <a:pt x="126" y="18"/>
                  </a:lnTo>
                  <a:lnTo>
                    <a:pt x="134" y="30"/>
                  </a:lnTo>
                  <a:lnTo>
                    <a:pt x="150" y="54"/>
                  </a:lnTo>
                  <a:lnTo>
                    <a:pt x="158" y="66"/>
                  </a:lnTo>
                  <a:lnTo>
                    <a:pt x="162" y="76"/>
                  </a:lnTo>
                  <a:lnTo>
                    <a:pt x="162" y="76"/>
                  </a:lnTo>
                  <a:lnTo>
                    <a:pt x="176" y="126"/>
                  </a:lnTo>
                  <a:lnTo>
                    <a:pt x="182" y="146"/>
                  </a:lnTo>
                  <a:lnTo>
                    <a:pt x="184" y="152"/>
                  </a:lnTo>
                  <a:lnTo>
                    <a:pt x="186" y="152"/>
                  </a:lnTo>
                  <a:lnTo>
                    <a:pt x="186" y="152"/>
                  </a:lnTo>
                  <a:lnTo>
                    <a:pt x="188" y="150"/>
                  </a:lnTo>
                  <a:lnTo>
                    <a:pt x="190" y="144"/>
                  </a:lnTo>
                  <a:lnTo>
                    <a:pt x="194" y="124"/>
                  </a:lnTo>
                  <a:lnTo>
                    <a:pt x="192" y="100"/>
                  </a:lnTo>
                  <a:lnTo>
                    <a:pt x="190" y="88"/>
                  </a:lnTo>
                  <a:lnTo>
                    <a:pt x="188" y="78"/>
                  </a:lnTo>
                  <a:lnTo>
                    <a:pt x="188" y="78"/>
                  </a:lnTo>
                  <a:lnTo>
                    <a:pt x="180" y="60"/>
                  </a:lnTo>
                  <a:lnTo>
                    <a:pt x="174" y="38"/>
                  </a:lnTo>
                  <a:lnTo>
                    <a:pt x="174" y="28"/>
                  </a:lnTo>
                  <a:lnTo>
                    <a:pt x="176" y="18"/>
                  </a:lnTo>
                  <a:lnTo>
                    <a:pt x="180" y="12"/>
                  </a:lnTo>
                  <a:lnTo>
                    <a:pt x="186" y="8"/>
                  </a:lnTo>
                  <a:lnTo>
                    <a:pt x="186" y="8"/>
                  </a:lnTo>
                  <a:lnTo>
                    <a:pt x="194" y="8"/>
                  </a:lnTo>
                  <a:lnTo>
                    <a:pt x="202" y="10"/>
                  </a:lnTo>
                  <a:lnTo>
                    <a:pt x="210" y="16"/>
                  </a:lnTo>
                  <a:lnTo>
                    <a:pt x="218" y="24"/>
                  </a:lnTo>
                  <a:lnTo>
                    <a:pt x="226" y="36"/>
                  </a:lnTo>
                  <a:lnTo>
                    <a:pt x="232" y="50"/>
                  </a:lnTo>
                  <a:lnTo>
                    <a:pt x="238" y="66"/>
                  </a:lnTo>
                  <a:lnTo>
                    <a:pt x="242" y="86"/>
                  </a:lnTo>
                  <a:lnTo>
                    <a:pt x="242" y="86"/>
                  </a:lnTo>
                  <a:lnTo>
                    <a:pt x="248" y="126"/>
                  </a:lnTo>
                  <a:lnTo>
                    <a:pt x="254" y="160"/>
                  </a:lnTo>
                  <a:lnTo>
                    <a:pt x="258" y="186"/>
                  </a:lnTo>
                  <a:lnTo>
                    <a:pt x="260" y="194"/>
                  </a:lnTo>
                  <a:lnTo>
                    <a:pt x="264" y="200"/>
                  </a:lnTo>
                  <a:lnTo>
                    <a:pt x="264" y="200"/>
                  </a:lnTo>
                  <a:lnTo>
                    <a:pt x="268" y="208"/>
                  </a:lnTo>
                  <a:lnTo>
                    <a:pt x="270" y="214"/>
                  </a:lnTo>
                  <a:lnTo>
                    <a:pt x="270" y="218"/>
                  </a:lnTo>
                  <a:lnTo>
                    <a:pt x="274" y="220"/>
                  </a:lnTo>
                  <a:lnTo>
                    <a:pt x="274" y="220"/>
                  </a:lnTo>
                  <a:lnTo>
                    <a:pt x="280" y="220"/>
                  </a:lnTo>
                  <a:lnTo>
                    <a:pt x="284" y="222"/>
                  </a:lnTo>
                  <a:lnTo>
                    <a:pt x="284" y="226"/>
                  </a:lnTo>
                  <a:lnTo>
                    <a:pt x="284" y="226"/>
                  </a:lnTo>
                  <a:lnTo>
                    <a:pt x="288" y="218"/>
                  </a:lnTo>
                  <a:lnTo>
                    <a:pt x="292" y="208"/>
                  </a:lnTo>
                  <a:lnTo>
                    <a:pt x="298" y="200"/>
                  </a:lnTo>
                  <a:lnTo>
                    <a:pt x="298" y="200"/>
                  </a:lnTo>
                  <a:lnTo>
                    <a:pt x="304" y="184"/>
                  </a:lnTo>
                  <a:lnTo>
                    <a:pt x="312" y="170"/>
                  </a:lnTo>
                  <a:lnTo>
                    <a:pt x="318" y="164"/>
                  </a:lnTo>
                  <a:lnTo>
                    <a:pt x="326" y="158"/>
                  </a:lnTo>
                  <a:lnTo>
                    <a:pt x="326" y="158"/>
                  </a:lnTo>
                  <a:lnTo>
                    <a:pt x="336" y="154"/>
                  </a:lnTo>
                  <a:lnTo>
                    <a:pt x="344" y="150"/>
                  </a:lnTo>
                  <a:lnTo>
                    <a:pt x="354" y="150"/>
                  </a:lnTo>
                  <a:lnTo>
                    <a:pt x="362" y="152"/>
                  </a:lnTo>
                  <a:lnTo>
                    <a:pt x="370" y="154"/>
                  </a:lnTo>
                  <a:lnTo>
                    <a:pt x="374" y="160"/>
                  </a:lnTo>
                  <a:lnTo>
                    <a:pt x="376" y="168"/>
                  </a:lnTo>
                  <a:lnTo>
                    <a:pt x="376" y="178"/>
                  </a:lnTo>
                  <a:lnTo>
                    <a:pt x="376" y="178"/>
                  </a:lnTo>
                  <a:lnTo>
                    <a:pt x="372" y="186"/>
                  </a:lnTo>
                  <a:lnTo>
                    <a:pt x="368" y="194"/>
                  </a:lnTo>
                  <a:lnTo>
                    <a:pt x="362" y="198"/>
                  </a:lnTo>
                  <a:lnTo>
                    <a:pt x="356" y="204"/>
                  </a:lnTo>
                  <a:lnTo>
                    <a:pt x="344" y="210"/>
                  </a:lnTo>
                  <a:lnTo>
                    <a:pt x="340" y="216"/>
                  </a:lnTo>
                  <a:lnTo>
                    <a:pt x="336" y="222"/>
                  </a:lnTo>
                  <a:lnTo>
                    <a:pt x="336" y="222"/>
                  </a:lnTo>
                  <a:lnTo>
                    <a:pt x="330" y="236"/>
                  </a:lnTo>
                  <a:lnTo>
                    <a:pt x="328" y="244"/>
                  </a:lnTo>
                  <a:lnTo>
                    <a:pt x="328" y="256"/>
                  </a:lnTo>
                  <a:lnTo>
                    <a:pt x="328" y="256"/>
                  </a:lnTo>
                  <a:lnTo>
                    <a:pt x="326" y="260"/>
                  </a:lnTo>
                  <a:lnTo>
                    <a:pt x="322" y="264"/>
                  </a:lnTo>
                  <a:lnTo>
                    <a:pt x="318" y="268"/>
                  </a:lnTo>
                  <a:lnTo>
                    <a:pt x="318" y="268"/>
                  </a:lnTo>
                  <a:lnTo>
                    <a:pt x="320" y="276"/>
                  </a:lnTo>
                  <a:lnTo>
                    <a:pt x="318" y="292"/>
                  </a:lnTo>
                  <a:lnTo>
                    <a:pt x="314" y="304"/>
                  </a:lnTo>
                  <a:lnTo>
                    <a:pt x="308" y="316"/>
                  </a:lnTo>
                  <a:lnTo>
                    <a:pt x="300" y="330"/>
                  </a:lnTo>
                  <a:lnTo>
                    <a:pt x="288" y="342"/>
                  </a:lnTo>
                  <a:lnTo>
                    <a:pt x="288" y="342"/>
                  </a:lnTo>
                  <a:lnTo>
                    <a:pt x="274" y="354"/>
                  </a:lnTo>
                  <a:lnTo>
                    <a:pt x="258" y="364"/>
                  </a:lnTo>
                  <a:lnTo>
                    <a:pt x="240" y="374"/>
                  </a:lnTo>
                  <a:lnTo>
                    <a:pt x="222" y="382"/>
                  </a:lnTo>
                  <a:lnTo>
                    <a:pt x="206" y="390"/>
                  </a:lnTo>
                  <a:lnTo>
                    <a:pt x="190" y="394"/>
                  </a:lnTo>
                  <a:lnTo>
                    <a:pt x="174" y="398"/>
                  </a:lnTo>
                  <a:lnTo>
                    <a:pt x="162" y="398"/>
                  </a:lnTo>
                  <a:lnTo>
                    <a:pt x="162" y="3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22" name="Freeform 100"/>
            <p:cNvSpPr>
              <a:spLocks noEditPoints="1"/>
            </p:cNvSpPr>
            <p:nvPr/>
          </p:nvSpPr>
          <p:spPr bwMode="auto">
            <a:xfrm>
              <a:off x="3195638" y="5830888"/>
              <a:ext cx="596900" cy="561975"/>
            </a:xfrm>
            <a:custGeom>
              <a:avLst/>
              <a:gdLst>
                <a:gd name="T0" fmla="*/ 160 w 376"/>
                <a:gd name="T1" fmla="*/ 26 h 354"/>
                <a:gd name="T2" fmla="*/ 176 w 376"/>
                <a:gd name="T3" fmla="*/ 84 h 354"/>
                <a:gd name="T4" fmla="*/ 162 w 376"/>
                <a:gd name="T5" fmla="*/ 32 h 354"/>
                <a:gd name="T6" fmla="*/ 90 w 376"/>
                <a:gd name="T7" fmla="*/ 164 h 354"/>
                <a:gd name="T8" fmla="*/ 80 w 376"/>
                <a:gd name="T9" fmla="*/ 136 h 354"/>
                <a:gd name="T10" fmla="*/ 42 w 376"/>
                <a:gd name="T11" fmla="*/ 82 h 354"/>
                <a:gd name="T12" fmla="*/ 26 w 376"/>
                <a:gd name="T13" fmla="*/ 48 h 354"/>
                <a:gd name="T14" fmla="*/ 42 w 376"/>
                <a:gd name="T15" fmla="*/ 90 h 354"/>
                <a:gd name="T16" fmla="*/ 62 w 376"/>
                <a:gd name="T17" fmla="*/ 122 h 354"/>
                <a:gd name="T18" fmla="*/ 90 w 376"/>
                <a:gd name="T19" fmla="*/ 164 h 354"/>
                <a:gd name="T20" fmla="*/ 130 w 376"/>
                <a:gd name="T21" fmla="*/ 104 h 354"/>
                <a:gd name="T22" fmla="*/ 104 w 376"/>
                <a:gd name="T23" fmla="*/ 40 h 354"/>
                <a:gd name="T24" fmla="*/ 82 w 376"/>
                <a:gd name="T25" fmla="*/ 0 h 354"/>
                <a:gd name="T26" fmla="*/ 98 w 376"/>
                <a:gd name="T27" fmla="*/ 38 h 354"/>
                <a:gd name="T28" fmla="*/ 130 w 376"/>
                <a:gd name="T29" fmla="*/ 104 h 354"/>
                <a:gd name="T30" fmla="*/ 368 w 376"/>
                <a:gd name="T31" fmla="*/ 110 h 354"/>
                <a:gd name="T32" fmla="*/ 364 w 376"/>
                <a:gd name="T33" fmla="*/ 122 h 354"/>
                <a:gd name="T34" fmla="*/ 350 w 376"/>
                <a:gd name="T35" fmla="*/ 138 h 354"/>
                <a:gd name="T36" fmla="*/ 328 w 376"/>
                <a:gd name="T37" fmla="*/ 156 h 354"/>
                <a:gd name="T38" fmla="*/ 320 w 376"/>
                <a:gd name="T39" fmla="*/ 178 h 354"/>
                <a:gd name="T40" fmla="*/ 318 w 376"/>
                <a:gd name="T41" fmla="*/ 196 h 354"/>
                <a:gd name="T42" fmla="*/ 312 w 376"/>
                <a:gd name="T43" fmla="*/ 202 h 354"/>
                <a:gd name="T44" fmla="*/ 306 w 376"/>
                <a:gd name="T45" fmla="*/ 238 h 354"/>
                <a:gd name="T46" fmla="*/ 282 w 376"/>
                <a:gd name="T47" fmla="*/ 276 h 354"/>
                <a:gd name="T48" fmla="*/ 250 w 376"/>
                <a:gd name="T49" fmla="*/ 298 h 354"/>
                <a:gd name="T50" fmla="*/ 198 w 376"/>
                <a:gd name="T51" fmla="*/ 324 h 354"/>
                <a:gd name="T52" fmla="*/ 156 w 376"/>
                <a:gd name="T53" fmla="*/ 332 h 354"/>
                <a:gd name="T54" fmla="*/ 122 w 376"/>
                <a:gd name="T55" fmla="*/ 330 h 354"/>
                <a:gd name="T56" fmla="*/ 86 w 376"/>
                <a:gd name="T57" fmla="*/ 314 h 354"/>
                <a:gd name="T58" fmla="*/ 58 w 376"/>
                <a:gd name="T59" fmla="*/ 274 h 354"/>
                <a:gd name="T60" fmla="*/ 52 w 376"/>
                <a:gd name="T61" fmla="*/ 266 h 354"/>
                <a:gd name="T62" fmla="*/ 84 w 376"/>
                <a:gd name="T63" fmla="*/ 324 h 354"/>
                <a:gd name="T64" fmla="*/ 106 w 376"/>
                <a:gd name="T65" fmla="*/ 344 h 354"/>
                <a:gd name="T66" fmla="*/ 150 w 376"/>
                <a:gd name="T67" fmla="*/ 354 h 354"/>
                <a:gd name="T68" fmla="*/ 174 w 376"/>
                <a:gd name="T69" fmla="*/ 354 h 354"/>
                <a:gd name="T70" fmla="*/ 222 w 376"/>
                <a:gd name="T71" fmla="*/ 338 h 354"/>
                <a:gd name="T72" fmla="*/ 274 w 376"/>
                <a:gd name="T73" fmla="*/ 310 h 354"/>
                <a:gd name="T74" fmla="*/ 300 w 376"/>
                <a:gd name="T75" fmla="*/ 286 h 354"/>
                <a:gd name="T76" fmla="*/ 318 w 376"/>
                <a:gd name="T77" fmla="*/ 248 h 354"/>
                <a:gd name="T78" fmla="*/ 318 w 376"/>
                <a:gd name="T79" fmla="*/ 224 h 354"/>
                <a:gd name="T80" fmla="*/ 328 w 376"/>
                <a:gd name="T81" fmla="*/ 212 h 354"/>
                <a:gd name="T82" fmla="*/ 330 w 376"/>
                <a:gd name="T83" fmla="*/ 192 h 354"/>
                <a:gd name="T84" fmla="*/ 340 w 376"/>
                <a:gd name="T85" fmla="*/ 172 h 354"/>
                <a:gd name="T86" fmla="*/ 362 w 376"/>
                <a:gd name="T87" fmla="*/ 154 h 354"/>
                <a:gd name="T88" fmla="*/ 376 w 376"/>
                <a:gd name="T89" fmla="*/ 134 h 354"/>
                <a:gd name="T90" fmla="*/ 376 w 376"/>
                <a:gd name="T91" fmla="*/ 120 h 354"/>
                <a:gd name="T92" fmla="*/ 368 w 376"/>
                <a:gd name="T93" fmla="*/ 110 h 354"/>
                <a:gd name="T94" fmla="*/ 0 w 376"/>
                <a:gd name="T95" fmla="*/ 134 h 354"/>
                <a:gd name="T96" fmla="*/ 16 w 376"/>
                <a:gd name="T97" fmla="*/ 166 h 354"/>
                <a:gd name="T98" fmla="*/ 32 w 376"/>
                <a:gd name="T99" fmla="*/ 198 h 354"/>
                <a:gd name="T100" fmla="*/ 18 w 376"/>
                <a:gd name="T101" fmla="*/ 16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6" h="354">
                  <a:moveTo>
                    <a:pt x="162" y="32"/>
                  </a:moveTo>
                  <a:lnTo>
                    <a:pt x="162" y="32"/>
                  </a:lnTo>
                  <a:lnTo>
                    <a:pt x="160" y="26"/>
                  </a:lnTo>
                  <a:lnTo>
                    <a:pt x="160" y="26"/>
                  </a:lnTo>
                  <a:lnTo>
                    <a:pt x="168" y="60"/>
                  </a:lnTo>
                  <a:lnTo>
                    <a:pt x="176" y="84"/>
                  </a:lnTo>
                  <a:lnTo>
                    <a:pt x="176" y="84"/>
                  </a:lnTo>
                  <a:lnTo>
                    <a:pt x="170" y="58"/>
                  </a:lnTo>
                  <a:lnTo>
                    <a:pt x="162" y="32"/>
                  </a:lnTo>
                  <a:lnTo>
                    <a:pt x="162" y="32"/>
                  </a:lnTo>
                  <a:close/>
                  <a:moveTo>
                    <a:pt x="90" y="164"/>
                  </a:moveTo>
                  <a:lnTo>
                    <a:pt x="90" y="164"/>
                  </a:lnTo>
                  <a:lnTo>
                    <a:pt x="90" y="156"/>
                  </a:lnTo>
                  <a:lnTo>
                    <a:pt x="86" y="148"/>
                  </a:lnTo>
                  <a:lnTo>
                    <a:pt x="80" y="136"/>
                  </a:lnTo>
                  <a:lnTo>
                    <a:pt x="80" y="136"/>
                  </a:lnTo>
                  <a:lnTo>
                    <a:pt x="56" y="100"/>
                  </a:lnTo>
                  <a:lnTo>
                    <a:pt x="42" y="82"/>
                  </a:lnTo>
                  <a:lnTo>
                    <a:pt x="34" y="68"/>
                  </a:lnTo>
                  <a:lnTo>
                    <a:pt x="34" y="68"/>
                  </a:lnTo>
                  <a:lnTo>
                    <a:pt x="26" y="48"/>
                  </a:lnTo>
                  <a:lnTo>
                    <a:pt x="26" y="48"/>
                  </a:lnTo>
                  <a:lnTo>
                    <a:pt x="32" y="68"/>
                  </a:lnTo>
                  <a:lnTo>
                    <a:pt x="42" y="90"/>
                  </a:lnTo>
                  <a:lnTo>
                    <a:pt x="42" y="90"/>
                  </a:lnTo>
                  <a:lnTo>
                    <a:pt x="50" y="104"/>
                  </a:lnTo>
                  <a:lnTo>
                    <a:pt x="62" y="122"/>
                  </a:lnTo>
                  <a:lnTo>
                    <a:pt x="86" y="158"/>
                  </a:lnTo>
                  <a:lnTo>
                    <a:pt x="86" y="158"/>
                  </a:lnTo>
                  <a:lnTo>
                    <a:pt x="90" y="164"/>
                  </a:lnTo>
                  <a:lnTo>
                    <a:pt x="90" y="164"/>
                  </a:lnTo>
                  <a:close/>
                  <a:moveTo>
                    <a:pt x="130" y="104"/>
                  </a:moveTo>
                  <a:lnTo>
                    <a:pt x="130" y="104"/>
                  </a:lnTo>
                  <a:lnTo>
                    <a:pt x="126" y="88"/>
                  </a:lnTo>
                  <a:lnTo>
                    <a:pt x="116" y="66"/>
                  </a:lnTo>
                  <a:lnTo>
                    <a:pt x="104" y="40"/>
                  </a:lnTo>
                  <a:lnTo>
                    <a:pt x="90" y="16"/>
                  </a:lnTo>
                  <a:lnTo>
                    <a:pt x="90" y="16"/>
                  </a:lnTo>
                  <a:lnTo>
                    <a:pt x="82" y="0"/>
                  </a:lnTo>
                  <a:lnTo>
                    <a:pt x="82" y="0"/>
                  </a:lnTo>
                  <a:lnTo>
                    <a:pt x="88" y="18"/>
                  </a:lnTo>
                  <a:lnTo>
                    <a:pt x="98" y="38"/>
                  </a:lnTo>
                  <a:lnTo>
                    <a:pt x="98" y="38"/>
                  </a:lnTo>
                  <a:lnTo>
                    <a:pt x="116" y="72"/>
                  </a:lnTo>
                  <a:lnTo>
                    <a:pt x="130" y="104"/>
                  </a:lnTo>
                  <a:lnTo>
                    <a:pt x="130" y="104"/>
                  </a:lnTo>
                  <a:close/>
                  <a:moveTo>
                    <a:pt x="368" y="110"/>
                  </a:moveTo>
                  <a:lnTo>
                    <a:pt x="368" y="110"/>
                  </a:lnTo>
                  <a:lnTo>
                    <a:pt x="368" y="112"/>
                  </a:lnTo>
                  <a:lnTo>
                    <a:pt x="368" y="112"/>
                  </a:lnTo>
                  <a:lnTo>
                    <a:pt x="364" y="122"/>
                  </a:lnTo>
                  <a:lnTo>
                    <a:pt x="360" y="128"/>
                  </a:lnTo>
                  <a:lnTo>
                    <a:pt x="354" y="134"/>
                  </a:lnTo>
                  <a:lnTo>
                    <a:pt x="350" y="138"/>
                  </a:lnTo>
                  <a:lnTo>
                    <a:pt x="338" y="146"/>
                  </a:lnTo>
                  <a:lnTo>
                    <a:pt x="332" y="150"/>
                  </a:lnTo>
                  <a:lnTo>
                    <a:pt x="328" y="156"/>
                  </a:lnTo>
                  <a:lnTo>
                    <a:pt x="328" y="156"/>
                  </a:lnTo>
                  <a:lnTo>
                    <a:pt x="322" y="170"/>
                  </a:lnTo>
                  <a:lnTo>
                    <a:pt x="320" y="178"/>
                  </a:lnTo>
                  <a:lnTo>
                    <a:pt x="320" y="190"/>
                  </a:lnTo>
                  <a:lnTo>
                    <a:pt x="320" y="190"/>
                  </a:lnTo>
                  <a:lnTo>
                    <a:pt x="318" y="196"/>
                  </a:lnTo>
                  <a:lnTo>
                    <a:pt x="316" y="198"/>
                  </a:lnTo>
                  <a:lnTo>
                    <a:pt x="312" y="202"/>
                  </a:lnTo>
                  <a:lnTo>
                    <a:pt x="312" y="202"/>
                  </a:lnTo>
                  <a:lnTo>
                    <a:pt x="312" y="210"/>
                  </a:lnTo>
                  <a:lnTo>
                    <a:pt x="310" y="228"/>
                  </a:lnTo>
                  <a:lnTo>
                    <a:pt x="306" y="238"/>
                  </a:lnTo>
                  <a:lnTo>
                    <a:pt x="302" y="252"/>
                  </a:lnTo>
                  <a:lnTo>
                    <a:pt x="292" y="264"/>
                  </a:lnTo>
                  <a:lnTo>
                    <a:pt x="282" y="276"/>
                  </a:lnTo>
                  <a:lnTo>
                    <a:pt x="282" y="276"/>
                  </a:lnTo>
                  <a:lnTo>
                    <a:pt x="266" y="288"/>
                  </a:lnTo>
                  <a:lnTo>
                    <a:pt x="250" y="298"/>
                  </a:lnTo>
                  <a:lnTo>
                    <a:pt x="234" y="308"/>
                  </a:lnTo>
                  <a:lnTo>
                    <a:pt x="216" y="316"/>
                  </a:lnTo>
                  <a:lnTo>
                    <a:pt x="198" y="324"/>
                  </a:lnTo>
                  <a:lnTo>
                    <a:pt x="182" y="328"/>
                  </a:lnTo>
                  <a:lnTo>
                    <a:pt x="168" y="332"/>
                  </a:lnTo>
                  <a:lnTo>
                    <a:pt x="156" y="332"/>
                  </a:lnTo>
                  <a:lnTo>
                    <a:pt x="156" y="332"/>
                  </a:lnTo>
                  <a:lnTo>
                    <a:pt x="142" y="334"/>
                  </a:lnTo>
                  <a:lnTo>
                    <a:pt x="122" y="330"/>
                  </a:lnTo>
                  <a:lnTo>
                    <a:pt x="110" y="328"/>
                  </a:lnTo>
                  <a:lnTo>
                    <a:pt x="98" y="322"/>
                  </a:lnTo>
                  <a:lnTo>
                    <a:pt x="86" y="314"/>
                  </a:lnTo>
                  <a:lnTo>
                    <a:pt x="76" y="302"/>
                  </a:lnTo>
                  <a:lnTo>
                    <a:pt x="76" y="302"/>
                  </a:lnTo>
                  <a:lnTo>
                    <a:pt x="58" y="274"/>
                  </a:lnTo>
                  <a:lnTo>
                    <a:pt x="46" y="250"/>
                  </a:lnTo>
                  <a:lnTo>
                    <a:pt x="46" y="250"/>
                  </a:lnTo>
                  <a:lnTo>
                    <a:pt x="52" y="266"/>
                  </a:lnTo>
                  <a:lnTo>
                    <a:pt x="60" y="284"/>
                  </a:lnTo>
                  <a:lnTo>
                    <a:pt x="70" y="302"/>
                  </a:lnTo>
                  <a:lnTo>
                    <a:pt x="84" y="324"/>
                  </a:lnTo>
                  <a:lnTo>
                    <a:pt x="84" y="324"/>
                  </a:lnTo>
                  <a:lnTo>
                    <a:pt x="94" y="336"/>
                  </a:lnTo>
                  <a:lnTo>
                    <a:pt x="106" y="344"/>
                  </a:lnTo>
                  <a:lnTo>
                    <a:pt x="118" y="350"/>
                  </a:lnTo>
                  <a:lnTo>
                    <a:pt x="128" y="352"/>
                  </a:lnTo>
                  <a:lnTo>
                    <a:pt x="150" y="354"/>
                  </a:lnTo>
                  <a:lnTo>
                    <a:pt x="162" y="354"/>
                  </a:lnTo>
                  <a:lnTo>
                    <a:pt x="162" y="354"/>
                  </a:lnTo>
                  <a:lnTo>
                    <a:pt x="174" y="354"/>
                  </a:lnTo>
                  <a:lnTo>
                    <a:pt x="190" y="350"/>
                  </a:lnTo>
                  <a:lnTo>
                    <a:pt x="206" y="346"/>
                  </a:lnTo>
                  <a:lnTo>
                    <a:pt x="222" y="338"/>
                  </a:lnTo>
                  <a:lnTo>
                    <a:pt x="240" y="330"/>
                  </a:lnTo>
                  <a:lnTo>
                    <a:pt x="258" y="320"/>
                  </a:lnTo>
                  <a:lnTo>
                    <a:pt x="274" y="310"/>
                  </a:lnTo>
                  <a:lnTo>
                    <a:pt x="288" y="298"/>
                  </a:lnTo>
                  <a:lnTo>
                    <a:pt x="288" y="298"/>
                  </a:lnTo>
                  <a:lnTo>
                    <a:pt x="300" y="286"/>
                  </a:lnTo>
                  <a:lnTo>
                    <a:pt x="308" y="272"/>
                  </a:lnTo>
                  <a:lnTo>
                    <a:pt x="314" y="260"/>
                  </a:lnTo>
                  <a:lnTo>
                    <a:pt x="318" y="248"/>
                  </a:lnTo>
                  <a:lnTo>
                    <a:pt x="320" y="232"/>
                  </a:lnTo>
                  <a:lnTo>
                    <a:pt x="318" y="224"/>
                  </a:lnTo>
                  <a:lnTo>
                    <a:pt x="318" y="224"/>
                  </a:lnTo>
                  <a:lnTo>
                    <a:pt x="322" y="220"/>
                  </a:lnTo>
                  <a:lnTo>
                    <a:pt x="326" y="216"/>
                  </a:lnTo>
                  <a:lnTo>
                    <a:pt x="328" y="212"/>
                  </a:lnTo>
                  <a:lnTo>
                    <a:pt x="328" y="212"/>
                  </a:lnTo>
                  <a:lnTo>
                    <a:pt x="328" y="200"/>
                  </a:lnTo>
                  <a:lnTo>
                    <a:pt x="330" y="192"/>
                  </a:lnTo>
                  <a:lnTo>
                    <a:pt x="336" y="178"/>
                  </a:lnTo>
                  <a:lnTo>
                    <a:pt x="336" y="178"/>
                  </a:lnTo>
                  <a:lnTo>
                    <a:pt x="340" y="172"/>
                  </a:lnTo>
                  <a:lnTo>
                    <a:pt x="344" y="166"/>
                  </a:lnTo>
                  <a:lnTo>
                    <a:pt x="356" y="160"/>
                  </a:lnTo>
                  <a:lnTo>
                    <a:pt x="362" y="154"/>
                  </a:lnTo>
                  <a:lnTo>
                    <a:pt x="368" y="150"/>
                  </a:lnTo>
                  <a:lnTo>
                    <a:pt x="372" y="142"/>
                  </a:lnTo>
                  <a:lnTo>
                    <a:pt x="376" y="134"/>
                  </a:lnTo>
                  <a:lnTo>
                    <a:pt x="376" y="134"/>
                  </a:lnTo>
                  <a:lnTo>
                    <a:pt x="376" y="126"/>
                  </a:lnTo>
                  <a:lnTo>
                    <a:pt x="376" y="120"/>
                  </a:lnTo>
                  <a:lnTo>
                    <a:pt x="372" y="114"/>
                  </a:lnTo>
                  <a:lnTo>
                    <a:pt x="368" y="110"/>
                  </a:lnTo>
                  <a:lnTo>
                    <a:pt x="368" y="110"/>
                  </a:lnTo>
                  <a:close/>
                  <a:moveTo>
                    <a:pt x="0" y="126"/>
                  </a:moveTo>
                  <a:lnTo>
                    <a:pt x="0" y="126"/>
                  </a:lnTo>
                  <a:lnTo>
                    <a:pt x="0" y="134"/>
                  </a:lnTo>
                  <a:lnTo>
                    <a:pt x="2" y="140"/>
                  </a:lnTo>
                  <a:lnTo>
                    <a:pt x="2" y="140"/>
                  </a:lnTo>
                  <a:lnTo>
                    <a:pt x="16" y="166"/>
                  </a:lnTo>
                  <a:lnTo>
                    <a:pt x="32" y="198"/>
                  </a:lnTo>
                  <a:lnTo>
                    <a:pt x="32" y="198"/>
                  </a:lnTo>
                  <a:lnTo>
                    <a:pt x="32" y="198"/>
                  </a:lnTo>
                  <a:lnTo>
                    <a:pt x="32" y="198"/>
                  </a:lnTo>
                  <a:lnTo>
                    <a:pt x="26" y="180"/>
                  </a:lnTo>
                  <a:lnTo>
                    <a:pt x="18" y="160"/>
                  </a:lnTo>
                  <a:lnTo>
                    <a:pt x="0" y="126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E4E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23" name="Freeform 101"/>
            <p:cNvSpPr>
              <a:spLocks/>
            </p:cNvSpPr>
            <p:nvPr/>
          </p:nvSpPr>
          <p:spPr bwMode="auto">
            <a:xfrm>
              <a:off x="4100513" y="6221413"/>
              <a:ext cx="3175" cy="9525"/>
            </a:xfrm>
            <a:custGeom>
              <a:avLst/>
              <a:gdLst>
                <a:gd name="T0" fmla="*/ 0 w 2"/>
                <a:gd name="T1" fmla="*/ 6 h 6"/>
                <a:gd name="T2" fmla="*/ 2 w 2"/>
                <a:gd name="T3" fmla="*/ 0 h 6"/>
                <a:gd name="T4" fmla="*/ 0 w 2"/>
                <a:gd name="T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6">
                  <a:moveTo>
                    <a:pt x="0" y="6"/>
                  </a:moveTo>
                  <a:lnTo>
                    <a:pt x="2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88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24" name="Freeform 102"/>
            <p:cNvSpPr>
              <a:spLocks/>
            </p:cNvSpPr>
            <p:nvPr/>
          </p:nvSpPr>
          <p:spPr bwMode="auto">
            <a:xfrm>
              <a:off x="4021138" y="5891213"/>
              <a:ext cx="1009650" cy="790575"/>
            </a:xfrm>
            <a:custGeom>
              <a:avLst/>
              <a:gdLst>
                <a:gd name="T0" fmla="*/ 86 w 636"/>
                <a:gd name="T1" fmla="*/ 0 h 498"/>
                <a:gd name="T2" fmla="*/ 0 w 636"/>
                <a:gd name="T3" fmla="*/ 402 h 498"/>
                <a:gd name="T4" fmla="*/ 10 w 636"/>
                <a:gd name="T5" fmla="*/ 404 h 498"/>
                <a:gd name="T6" fmla="*/ 588 w 636"/>
                <a:gd name="T7" fmla="*/ 498 h 498"/>
                <a:gd name="T8" fmla="*/ 636 w 636"/>
                <a:gd name="T9" fmla="*/ 96 h 498"/>
                <a:gd name="T10" fmla="*/ 86 w 636"/>
                <a:gd name="T11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6" h="498">
                  <a:moveTo>
                    <a:pt x="86" y="0"/>
                  </a:moveTo>
                  <a:lnTo>
                    <a:pt x="0" y="402"/>
                  </a:lnTo>
                  <a:lnTo>
                    <a:pt x="10" y="404"/>
                  </a:lnTo>
                  <a:lnTo>
                    <a:pt x="588" y="498"/>
                  </a:lnTo>
                  <a:lnTo>
                    <a:pt x="636" y="96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25" name="Freeform 103"/>
            <p:cNvSpPr>
              <a:spLocks/>
            </p:cNvSpPr>
            <p:nvPr/>
          </p:nvSpPr>
          <p:spPr bwMode="auto">
            <a:xfrm>
              <a:off x="4040188" y="5903913"/>
              <a:ext cx="971550" cy="755650"/>
            </a:xfrm>
            <a:custGeom>
              <a:avLst/>
              <a:gdLst>
                <a:gd name="T0" fmla="*/ 0 w 612"/>
                <a:gd name="T1" fmla="*/ 384 h 476"/>
                <a:gd name="T2" fmla="*/ 568 w 612"/>
                <a:gd name="T3" fmla="*/ 476 h 476"/>
                <a:gd name="T4" fmla="*/ 612 w 612"/>
                <a:gd name="T5" fmla="*/ 92 h 476"/>
                <a:gd name="T6" fmla="*/ 82 w 612"/>
                <a:gd name="T7" fmla="*/ 0 h 476"/>
                <a:gd name="T8" fmla="*/ 0 w 612"/>
                <a:gd name="T9" fmla="*/ 384 h 476"/>
                <a:gd name="T10" fmla="*/ 0 w 612"/>
                <a:gd name="T11" fmla="*/ 384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2" h="476">
                  <a:moveTo>
                    <a:pt x="0" y="384"/>
                  </a:moveTo>
                  <a:lnTo>
                    <a:pt x="568" y="476"/>
                  </a:lnTo>
                  <a:lnTo>
                    <a:pt x="612" y="92"/>
                  </a:lnTo>
                  <a:lnTo>
                    <a:pt x="82" y="0"/>
                  </a:lnTo>
                  <a:lnTo>
                    <a:pt x="0" y="384"/>
                  </a:lnTo>
                  <a:lnTo>
                    <a:pt x="0" y="3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26" name="Freeform 104"/>
            <p:cNvSpPr>
              <a:spLocks/>
            </p:cNvSpPr>
            <p:nvPr/>
          </p:nvSpPr>
          <p:spPr bwMode="auto">
            <a:xfrm>
              <a:off x="4583113" y="5980113"/>
              <a:ext cx="187325" cy="73025"/>
            </a:xfrm>
            <a:custGeom>
              <a:avLst/>
              <a:gdLst>
                <a:gd name="T0" fmla="*/ 0 w 118"/>
                <a:gd name="T1" fmla="*/ 46 h 46"/>
                <a:gd name="T2" fmla="*/ 0 w 118"/>
                <a:gd name="T3" fmla="*/ 46 h 46"/>
                <a:gd name="T4" fmla="*/ 10 w 118"/>
                <a:gd name="T5" fmla="*/ 44 h 46"/>
                <a:gd name="T6" fmla="*/ 20 w 118"/>
                <a:gd name="T7" fmla="*/ 42 h 46"/>
                <a:gd name="T8" fmla="*/ 38 w 118"/>
                <a:gd name="T9" fmla="*/ 32 h 46"/>
                <a:gd name="T10" fmla="*/ 38 w 118"/>
                <a:gd name="T11" fmla="*/ 32 h 46"/>
                <a:gd name="T12" fmla="*/ 48 w 118"/>
                <a:gd name="T13" fmla="*/ 30 h 46"/>
                <a:gd name="T14" fmla="*/ 56 w 118"/>
                <a:gd name="T15" fmla="*/ 28 h 46"/>
                <a:gd name="T16" fmla="*/ 76 w 118"/>
                <a:gd name="T17" fmla="*/ 28 h 46"/>
                <a:gd name="T18" fmla="*/ 94 w 118"/>
                <a:gd name="T19" fmla="*/ 26 h 46"/>
                <a:gd name="T20" fmla="*/ 104 w 118"/>
                <a:gd name="T21" fmla="*/ 24 h 46"/>
                <a:gd name="T22" fmla="*/ 112 w 118"/>
                <a:gd name="T23" fmla="*/ 22 h 46"/>
                <a:gd name="T24" fmla="*/ 112 w 118"/>
                <a:gd name="T25" fmla="*/ 22 h 46"/>
                <a:gd name="T26" fmla="*/ 118 w 118"/>
                <a:gd name="T27" fmla="*/ 18 h 46"/>
                <a:gd name="T28" fmla="*/ 24 w 118"/>
                <a:gd name="T29" fmla="*/ 0 h 46"/>
                <a:gd name="T30" fmla="*/ 24 w 118"/>
                <a:gd name="T31" fmla="*/ 0 h 46"/>
                <a:gd name="T32" fmla="*/ 18 w 118"/>
                <a:gd name="T33" fmla="*/ 2 h 46"/>
                <a:gd name="T34" fmla="*/ 18 w 118"/>
                <a:gd name="T35" fmla="*/ 2 h 46"/>
                <a:gd name="T36" fmla="*/ 10 w 118"/>
                <a:gd name="T37" fmla="*/ 12 h 46"/>
                <a:gd name="T38" fmla="*/ 4 w 118"/>
                <a:gd name="T39" fmla="*/ 22 h 46"/>
                <a:gd name="T40" fmla="*/ 2 w 118"/>
                <a:gd name="T41" fmla="*/ 34 h 46"/>
                <a:gd name="T42" fmla="*/ 0 w 118"/>
                <a:gd name="T43" fmla="*/ 46 h 46"/>
                <a:gd name="T44" fmla="*/ 0 w 118"/>
                <a:gd name="T4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46">
                  <a:moveTo>
                    <a:pt x="0" y="46"/>
                  </a:moveTo>
                  <a:lnTo>
                    <a:pt x="0" y="46"/>
                  </a:lnTo>
                  <a:lnTo>
                    <a:pt x="10" y="44"/>
                  </a:lnTo>
                  <a:lnTo>
                    <a:pt x="20" y="42"/>
                  </a:lnTo>
                  <a:lnTo>
                    <a:pt x="38" y="32"/>
                  </a:lnTo>
                  <a:lnTo>
                    <a:pt x="38" y="32"/>
                  </a:lnTo>
                  <a:lnTo>
                    <a:pt x="48" y="30"/>
                  </a:lnTo>
                  <a:lnTo>
                    <a:pt x="56" y="28"/>
                  </a:lnTo>
                  <a:lnTo>
                    <a:pt x="76" y="28"/>
                  </a:lnTo>
                  <a:lnTo>
                    <a:pt x="94" y="26"/>
                  </a:lnTo>
                  <a:lnTo>
                    <a:pt x="104" y="24"/>
                  </a:lnTo>
                  <a:lnTo>
                    <a:pt x="112" y="22"/>
                  </a:lnTo>
                  <a:lnTo>
                    <a:pt x="112" y="22"/>
                  </a:lnTo>
                  <a:lnTo>
                    <a:pt x="118" y="18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0" y="12"/>
                  </a:lnTo>
                  <a:lnTo>
                    <a:pt x="4" y="22"/>
                  </a:lnTo>
                  <a:lnTo>
                    <a:pt x="2" y="34"/>
                  </a:lnTo>
                  <a:lnTo>
                    <a:pt x="0" y="46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27" name="Freeform 105"/>
            <p:cNvSpPr>
              <a:spLocks/>
            </p:cNvSpPr>
            <p:nvPr/>
          </p:nvSpPr>
          <p:spPr bwMode="auto">
            <a:xfrm>
              <a:off x="4506913" y="61071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A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28" name="Freeform 106"/>
            <p:cNvSpPr>
              <a:spLocks/>
            </p:cNvSpPr>
            <p:nvPr/>
          </p:nvSpPr>
          <p:spPr bwMode="auto">
            <a:xfrm>
              <a:off x="4652963" y="60848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A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29" name="Freeform 107"/>
            <p:cNvSpPr>
              <a:spLocks/>
            </p:cNvSpPr>
            <p:nvPr/>
          </p:nvSpPr>
          <p:spPr bwMode="auto">
            <a:xfrm>
              <a:off x="4392613" y="5827713"/>
              <a:ext cx="317500" cy="250825"/>
            </a:xfrm>
            <a:custGeom>
              <a:avLst/>
              <a:gdLst>
                <a:gd name="T0" fmla="*/ 188 w 200"/>
                <a:gd name="T1" fmla="*/ 70 h 158"/>
                <a:gd name="T2" fmla="*/ 172 w 200"/>
                <a:gd name="T3" fmla="*/ 58 h 158"/>
                <a:gd name="T4" fmla="*/ 168 w 200"/>
                <a:gd name="T5" fmla="*/ 50 h 158"/>
                <a:gd name="T6" fmla="*/ 164 w 200"/>
                <a:gd name="T7" fmla="*/ 42 h 158"/>
                <a:gd name="T8" fmla="*/ 150 w 200"/>
                <a:gd name="T9" fmla="*/ 22 h 158"/>
                <a:gd name="T10" fmla="*/ 132 w 200"/>
                <a:gd name="T11" fmla="*/ 10 h 158"/>
                <a:gd name="T12" fmla="*/ 104 w 200"/>
                <a:gd name="T13" fmla="*/ 2 h 158"/>
                <a:gd name="T14" fmla="*/ 90 w 200"/>
                <a:gd name="T15" fmla="*/ 0 h 158"/>
                <a:gd name="T16" fmla="*/ 62 w 200"/>
                <a:gd name="T17" fmla="*/ 4 h 158"/>
                <a:gd name="T18" fmla="*/ 52 w 200"/>
                <a:gd name="T19" fmla="*/ 12 h 158"/>
                <a:gd name="T20" fmla="*/ 46 w 200"/>
                <a:gd name="T21" fmla="*/ 16 h 158"/>
                <a:gd name="T22" fmla="*/ 18 w 200"/>
                <a:gd name="T23" fmla="*/ 52 h 158"/>
                <a:gd name="T24" fmla="*/ 4 w 200"/>
                <a:gd name="T25" fmla="*/ 80 h 158"/>
                <a:gd name="T26" fmla="*/ 0 w 200"/>
                <a:gd name="T27" fmla="*/ 92 h 158"/>
                <a:gd name="T28" fmla="*/ 0 w 200"/>
                <a:gd name="T29" fmla="*/ 100 h 158"/>
                <a:gd name="T30" fmla="*/ 2 w 200"/>
                <a:gd name="T31" fmla="*/ 114 h 158"/>
                <a:gd name="T32" fmla="*/ 8 w 200"/>
                <a:gd name="T33" fmla="*/ 118 h 158"/>
                <a:gd name="T34" fmla="*/ 14 w 200"/>
                <a:gd name="T35" fmla="*/ 120 h 158"/>
                <a:gd name="T36" fmla="*/ 26 w 200"/>
                <a:gd name="T37" fmla="*/ 118 h 158"/>
                <a:gd name="T38" fmla="*/ 32 w 200"/>
                <a:gd name="T39" fmla="*/ 116 h 158"/>
                <a:gd name="T40" fmla="*/ 32 w 200"/>
                <a:gd name="T41" fmla="*/ 120 h 158"/>
                <a:gd name="T42" fmla="*/ 36 w 200"/>
                <a:gd name="T43" fmla="*/ 136 h 158"/>
                <a:gd name="T44" fmla="*/ 36 w 200"/>
                <a:gd name="T45" fmla="*/ 136 h 158"/>
                <a:gd name="T46" fmla="*/ 42 w 200"/>
                <a:gd name="T47" fmla="*/ 140 h 158"/>
                <a:gd name="T48" fmla="*/ 50 w 200"/>
                <a:gd name="T49" fmla="*/ 142 h 158"/>
                <a:gd name="T50" fmla="*/ 62 w 200"/>
                <a:gd name="T51" fmla="*/ 134 h 158"/>
                <a:gd name="T52" fmla="*/ 64 w 200"/>
                <a:gd name="T53" fmla="*/ 144 h 158"/>
                <a:gd name="T54" fmla="*/ 68 w 200"/>
                <a:gd name="T55" fmla="*/ 152 h 158"/>
                <a:gd name="T56" fmla="*/ 78 w 200"/>
                <a:gd name="T57" fmla="*/ 158 h 158"/>
                <a:gd name="T58" fmla="*/ 84 w 200"/>
                <a:gd name="T59" fmla="*/ 158 h 158"/>
                <a:gd name="T60" fmla="*/ 94 w 200"/>
                <a:gd name="T61" fmla="*/ 154 h 158"/>
                <a:gd name="T62" fmla="*/ 100 w 200"/>
                <a:gd name="T63" fmla="*/ 148 h 158"/>
                <a:gd name="T64" fmla="*/ 100 w 200"/>
                <a:gd name="T65" fmla="*/ 150 h 158"/>
                <a:gd name="T66" fmla="*/ 102 w 200"/>
                <a:gd name="T67" fmla="*/ 152 h 158"/>
                <a:gd name="T68" fmla="*/ 116 w 200"/>
                <a:gd name="T69" fmla="*/ 158 h 158"/>
                <a:gd name="T70" fmla="*/ 122 w 200"/>
                <a:gd name="T71" fmla="*/ 156 h 158"/>
                <a:gd name="T72" fmla="*/ 134 w 200"/>
                <a:gd name="T73" fmla="*/ 144 h 158"/>
                <a:gd name="T74" fmla="*/ 140 w 200"/>
                <a:gd name="T75" fmla="*/ 132 h 158"/>
                <a:gd name="T76" fmla="*/ 146 w 200"/>
                <a:gd name="T77" fmla="*/ 118 h 158"/>
                <a:gd name="T78" fmla="*/ 156 w 200"/>
                <a:gd name="T79" fmla="*/ 104 h 158"/>
                <a:gd name="T80" fmla="*/ 160 w 200"/>
                <a:gd name="T81" fmla="*/ 100 h 158"/>
                <a:gd name="T82" fmla="*/ 194 w 200"/>
                <a:gd name="T83" fmla="*/ 106 h 158"/>
                <a:gd name="T84" fmla="*/ 200 w 200"/>
                <a:gd name="T85" fmla="*/ 106 h 158"/>
                <a:gd name="T86" fmla="*/ 192 w 200"/>
                <a:gd name="T87" fmla="*/ 80 h 158"/>
                <a:gd name="T88" fmla="*/ 188 w 200"/>
                <a:gd name="T89" fmla="*/ 7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0" h="158">
                  <a:moveTo>
                    <a:pt x="188" y="70"/>
                  </a:moveTo>
                  <a:lnTo>
                    <a:pt x="188" y="70"/>
                  </a:lnTo>
                  <a:lnTo>
                    <a:pt x="180" y="64"/>
                  </a:lnTo>
                  <a:lnTo>
                    <a:pt x="172" y="58"/>
                  </a:lnTo>
                  <a:lnTo>
                    <a:pt x="172" y="58"/>
                  </a:lnTo>
                  <a:lnTo>
                    <a:pt x="168" y="50"/>
                  </a:lnTo>
                  <a:lnTo>
                    <a:pt x="164" y="42"/>
                  </a:lnTo>
                  <a:lnTo>
                    <a:pt x="164" y="42"/>
                  </a:lnTo>
                  <a:lnTo>
                    <a:pt x="158" y="32"/>
                  </a:lnTo>
                  <a:lnTo>
                    <a:pt x="150" y="22"/>
                  </a:lnTo>
                  <a:lnTo>
                    <a:pt x="140" y="14"/>
                  </a:lnTo>
                  <a:lnTo>
                    <a:pt x="132" y="10"/>
                  </a:lnTo>
                  <a:lnTo>
                    <a:pt x="114" y="4"/>
                  </a:lnTo>
                  <a:lnTo>
                    <a:pt x="104" y="2"/>
                  </a:lnTo>
                  <a:lnTo>
                    <a:pt x="104" y="2"/>
                  </a:lnTo>
                  <a:lnTo>
                    <a:pt x="90" y="0"/>
                  </a:lnTo>
                  <a:lnTo>
                    <a:pt x="76" y="0"/>
                  </a:lnTo>
                  <a:lnTo>
                    <a:pt x="62" y="4"/>
                  </a:lnTo>
                  <a:lnTo>
                    <a:pt x="56" y="6"/>
                  </a:lnTo>
                  <a:lnTo>
                    <a:pt x="52" y="12"/>
                  </a:lnTo>
                  <a:lnTo>
                    <a:pt x="52" y="12"/>
                  </a:lnTo>
                  <a:lnTo>
                    <a:pt x="46" y="16"/>
                  </a:lnTo>
                  <a:lnTo>
                    <a:pt x="34" y="30"/>
                  </a:lnTo>
                  <a:lnTo>
                    <a:pt x="18" y="52"/>
                  </a:lnTo>
                  <a:lnTo>
                    <a:pt x="10" y="66"/>
                  </a:lnTo>
                  <a:lnTo>
                    <a:pt x="4" y="80"/>
                  </a:lnTo>
                  <a:lnTo>
                    <a:pt x="4" y="80"/>
                  </a:lnTo>
                  <a:lnTo>
                    <a:pt x="0" y="92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0" y="110"/>
                  </a:lnTo>
                  <a:lnTo>
                    <a:pt x="2" y="114"/>
                  </a:lnTo>
                  <a:lnTo>
                    <a:pt x="2" y="114"/>
                  </a:lnTo>
                  <a:lnTo>
                    <a:pt x="8" y="118"/>
                  </a:lnTo>
                  <a:lnTo>
                    <a:pt x="8" y="118"/>
                  </a:lnTo>
                  <a:lnTo>
                    <a:pt x="14" y="120"/>
                  </a:lnTo>
                  <a:lnTo>
                    <a:pt x="20" y="120"/>
                  </a:lnTo>
                  <a:lnTo>
                    <a:pt x="26" y="118"/>
                  </a:lnTo>
                  <a:lnTo>
                    <a:pt x="32" y="116"/>
                  </a:lnTo>
                  <a:lnTo>
                    <a:pt x="32" y="116"/>
                  </a:lnTo>
                  <a:lnTo>
                    <a:pt x="32" y="120"/>
                  </a:lnTo>
                  <a:lnTo>
                    <a:pt x="32" y="120"/>
                  </a:lnTo>
                  <a:lnTo>
                    <a:pt x="32" y="128"/>
                  </a:lnTo>
                  <a:lnTo>
                    <a:pt x="36" y="136"/>
                  </a:lnTo>
                  <a:lnTo>
                    <a:pt x="36" y="136"/>
                  </a:lnTo>
                  <a:lnTo>
                    <a:pt x="36" y="136"/>
                  </a:lnTo>
                  <a:lnTo>
                    <a:pt x="36" y="136"/>
                  </a:lnTo>
                  <a:lnTo>
                    <a:pt x="42" y="140"/>
                  </a:lnTo>
                  <a:lnTo>
                    <a:pt x="50" y="142"/>
                  </a:lnTo>
                  <a:lnTo>
                    <a:pt x="50" y="142"/>
                  </a:lnTo>
                  <a:lnTo>
                    <a:pt x="56" y="138"/>
                  </a:lnTo>
                  <a:lnTo>
                    <a:pt x="62" y="134"/>
                  </a:lnTo>
                  <a:lnTo>
                    <a:pt x="62" y="134"/>
                  </a:lnTo>
                  <a:lnTo>
                    <a:pt x="64" y="144"/>
                  </a:lnTo>
                  <a:lnTo>
                    <a:pt x="68" y="152"/>
                  </a:lnTo>
                  <a:lnTo>
                    <a:pt x="68" y="152"/>
                  </a:lnTo>
                  <a:lnTo>
                    <a:pt x="72" y="154"/>
                  </a:lnTo>
                  <a:lnTo>
                    <a:pt x="78" y="158"/>
                  </a:lnTo>
                  <a:lnTo>
                    <a:pt x="78" y="158"/>
                  </a:lnTo>
                  <a:lnTo>
                    <a:pt x="84" y="158"/>
                  </a:lnTo>
                  <a:lnTo>
                    <a:pt x="90" y="156"/>
                  </a:lnTo>
                  <a:lnTo>
                    <a:pt x="94" y="154"/>
                  </a:lnTo>
                  <a:lnTo>
                    <a:pt x="100" y="148"/>
                  </a:lnTo>
                  <a:lnTo>
                    <a:pt x="100" y="148"/>
                  </a:lnTo>
                  <a:lnTo>
                    <a:pt x="100" y="150"/>
                  </a:lnTo>
                  <a:lnTo>
                    <a:pt x="100" y="150"/>
                  </a:lnTo>
                  <a:lnTo>
                    <a:pt x="102" y="152"/>
                  </a:lnTo>
                  <a:lnTo>
                    <a:pt x="102" y="152"/>
                  </a:lnTo>
                  <a:lnTo>
                    <a:pt x="108" y="158"/>
                  </a:lnTo>
                  <a:lnTo>
                    <a:pt x="116" y="158"/>
                  </a:lnTo>
                  <a:lnTo>
                    <a:pt x="116" y="158"/>
                  </a:lnTo>
                  <a:lnTo>
                    <a:pt x="122" y="156"/>
                  </a:lnTo>
                  <a:lnTo>
                    <a:pt x="128" y="152"/>
                  </a:lnTo>
                  <a:lnTo>
                    <a:pt x="134" y="144"/>
                  </a:lnTo>
                  <a:lnTo>
                    <a:pt x="138" y="136"/>
                  </a:lnTo>
                  <a:lnTo>
                    <a:pt x="140" y="132"/>
                  </a:lnTo>
                  <a:lnTo>
                    <a:pt x="140" y="132"/>
                  </a:lnTo>
                  <a:lnTo>
                    <a:pt x="146" y="118"/>
                  </a:lnTo>
                  <a:lnTo>
                    <a:pt x="156" y="104"/>
                  </a:lnTo>
                  <a:lnTo>
                    <a:pt x="156" y="104"/>
                  </a:lnTo>
                  <a:lnTo>
                    <a:pt x="160" y="100"/>
                  </a:lnTo>
                  <a:lnTo>
                    <a:pt x="160" y="100"/>
                  </a:lnTo>
                  <a:lnTo>
                    <a:pt x="188" y="106"/>
                  </a:lnTo>
                  <a:lnTo>
                    <a:pt x="194" y="106"/>
                  </a:lnTo>
                  <a:lnTo>
                    <a:pt x="200" y="106"/>
                  </a:lnTo>
                  <a:lnTo>
                    <a:pt x="200" y="106"/>
                  </a:lnTo>
                  <a:lnTo>
                    <a:pt x="196" y="92"/>
                  </a:lnTo>
                  <a:lnTo>
                    <a:pt x="192" y="80"/>
                  </a:lnTo>
                  <a:lnTo>
                    <a:pt x="188" y="70"/>
                  </a:lnTo>
                  <a:lnTo>
                    <a:pt x="188" y="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30" name="Freeform 108"/>
            <p:cNvSpPr>
              <a:spLocks/>
            </p:cNvSpPr>
            <p:nvPr/>
          </p:nvSpPr>
          <p:spPr bwMode="auto">
            <a:xfrm>
              <a:off x="4398963" y="5834063"/>
              <a:ext cx="295275" cy="228600"/>
            </a:xfrm>
            <a:custGeom>
              <a:avLst/>
              <a:gdLst>
                <a:gd name="T0" fmla="*/ 186 w 186"/>
                <a:gd name="T1" fmla="*/ 90 h 144"/>
                <a:gd name="T2" fmla="*/ 174 w 186"/>
                <a:gd name="T3" fmla="*/ 66 h 144"/>
                <a:gd name="T4" fmla="*/ 166 w 186"/>
                <a:gd name="T5" fmla="*/ 60 h 144"/>
                <a:gd name="T6" fmla="*/ 158 w 186"/>
                <a:gd name="T7" fmla="*/ 54 h 144"/>
                <a:gd name="T8" fmla="*/ 152 w 186"/>
                <a:gd name="T9" fmla="*/ 40 h 144"/>
                <a:gd name="T10" fmla="*/ 148 w 186"/>
                <a:gd name="T11" fmla="*/ 30 h 144"/>
                <a:gd name="T12" fmla="*/ 128 w 186"/>
                <a:gd name="T13" fmla="*/ 14 h 144"/>
                <a:gd name="T14" fmla="*/ 98 w 186"/>
                <a:gd name="T15" fmla="*/ 2 h 144"/>
                <a:gd name="T16" fmla="*/ 66 w 186"/>
                <a:gd name="T17" fmla="*/ 2 h 144"/>
                <a:gd name="T18" fmla="*/ 54 w 186"/>
                <a:gd name="T19" fmla="*/ 10 h 144"/>
                <a:gd name="T20" fmla="*/ 34 w 186"/>
                <a:gd name="T21" fmla="*/ 28 h 144"/>
                <a:gd name="T22" fmla="*/ 12 w 186"/>
                <a:gd name="T23" fmla="*/ 62 h 144"/>
                <a:gd name="T24" fmla="*/ 4 w 186"/>
                <a:gd name="T25" fmla="*/ 78 h 144"/>
                <a:gd name="T26" fmla="*/ 0 w 186"/>
                <a:gd name="T27" fmla="*/ 96 h 144"/>
                <a:gd name="T28" fmla="*/ 8 w 186"/>
                <a:gd name="T29" fmla="*/ 104 h 144"/>
                <a:gd name="T30" fmla="*/ 22 w 186"/>
                <a:gd name="T31" fmla="*/ 104 h 144"/>
                <a:gd name="T32" fmla="*/ 32 w 186"/>
                <a:gd name="T33" fmla="*/ 94 h 144"/>
                <a:gd name="T34" fmla="*/ 46 w 186"/>
                <a:gd name="T35" fmla="*/ 72 h 144"/>
                <a:gd name="T36" fmla="*/ 64 w 186"/>
                <a:gd name="T37" fmla="*/ 52 h 144"/>
                <a:gd name="T38" fmla="*/ 54 w 186"/>
                <a:gd name="T39" fmla="*/ 62 h 144"/>
                <a:gd name="T40" fmla="*/ 36 w 186"/>
                <a:gd name="T41" fmla="*/ 96 h 144"/>
                <a:gd name="T42" fmla="*/ 32 w 186"/>
                <a:gd name="T43" fmla="*/ 108 h 144"/>
                <a:gd name="T44" fmla="*/ 36 w 186"/>
                <a:gd name="T45" fmla="*/ 124 h 144"/>
                <a:gd name="T46" fmla="*/ 48 w 186"/>
                <a:gd name="T47" fmla="*/ 126 h 144"/>
                <a:gd name="T48" fmla="*/ 60 w 186"/>
                <a:gd name="T49" fmla="*/ 114 h 144"/>
                <a:gd name="T50" fmla="*/ 66 w 186"/>
                <a:gd name="T51" fmla="*/ 100 h 144"/>
                <a:gd name="T52" fmla="*/ 76 w 186"/>
                <a:gd name="T53" fmla="*/ 84 h 144"/>
                <a:gd name="T54" fmla="*/ 86 w 186"/>
                <a:gd name="T55" fmla="*/ 74 h 144"/>
                <a:gd name="T56" fmla="*/ 68 w 186"/>
                <a:gd name="T57" fmla="*/ 106 h 144"/>
                <a:gd name="T58" fmla="*/ 64 w 186"/>
                <a:gd name="T59" fmla="*/ 118 h 144"/>
                <a:gd name="T60" fmla="*/ 66 w 186"/>
                <a:gd name="T61" fmla="*/ 134 h 144"/>
                <a:gd name="T62" fmla="*/ 74 w 186"/>
                <a:gd name="T63" fmla="*/ 142 h 144"/>
                <a:gd name="T64" fmla="*/ 86 w 186"/>
                <a:gd name="T65" fmla="*/ 140 h 144"/>
                <a:gd name="T66" fmla="*/ 94 w 186"/>
                <a:gd name="T67" fmla="*/ 130 h 144"/>
                <a:gd name="T68" fmla="*/ 100 w 186"/>
                <a:gd name="T69" fmla="*/ 112 h 144"/>
                <a:gd name="T70" fmla="*/ 110 w 186"/>
                <a:gd name="T71" fmla="*/ 92 h 144"/>
                <a:gd name="T72" fmla="*/ 118 w 186"/>
                <a:gd name="T73" fmla="*/ 86 h 144"/>
                <a:gd name="T74" fmla="*/ 98 w 186"/>
                <a:gd name="T75" fmla="*/ 126 h 144"/>
                <a:gd name="T76" fmla="*/ 100 w 186"/>
                <a:gd name="T77" fmla="*/ 138 h 144"/>
                <a:gd name="T78" fmla="*/ 104 w 186"/>
                <a:gd name="T79" fmla="*/ 140 h 144"/>
                <a:gd name="T80" fmla="*/ 112 w 186"/>
                <a:gd name="T81" fmla="*/ 144 h 144"/>
                <a:gd name="T82" fmla="*/ 124 w 186"/>
                <a:gd name="T83" fmla="*/ 136 h 144"/>
                <a:gd name="T84" fmla="*/ 130 w 186"/>
                <a:gd name="T85" fmla="*/ 124 h 144"/>
                <a:gd name="T86" fmla="*/ 140 w 186"/>
                <a:gd name="T87" fmla="*/ 102 h 144"/>
                <a:gd name="T88" fmla="*/ 156 w 186"/>
                <a:gd name="T89" fmla="*/ 88 h 144"/>
                <a:gd name="T90" fmla="*/ 172 w 186"/>
                <a:gd name="T91" fmla="*/ 92 h 144"/>
                <a:gd name="T92" fmla="*/ 184 w 186"/>
                <a:gd name="T93" fmla="*/ 92 h 144"/>
                <a:gd name="T94" fmla="*/ 186 w 186"/>
                <a:gd name="T95" fmla="*/ 9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86" h="144">
                  <a:moveTo>
                    <a:pt x="186" y="90"/>
                  </a:moveTo>
                  <a:lnTo>
                    <a:pt x="186" y="90"/>
                  </a:lnTo>
                  <a:lnTo>
                    <a:pt x="182" y="7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6" y="60"/>
                  </a:lnTo>
                  <a:lnTo>
                    <a:pt x="158" y="54"/>
                  </a:lnTo>
                  <a:lnTo>
                    <a:pt x="158" y="54"/>
                  </a:lnTo>
                  <a:lnTo>
                    <a:pt x="154" y="46"/>
                  </a:lnTo>
                  <a:lnTo>
                    <a:pt x="152" y="40"/>
                  </a:lnTo>
                  <a:lnTo>
                    <a:pt x="152" y="40"/>
                  </a:lnTo>
                  <a:lnTo>
                    <a:pt x="148" y="30"/>
                  </a:lnTo>
                  <a:lnTo>
                    <a:pt x="140" y="22"/>
                  </a:lnTo>
                  <a:lnTo>
                    <a:pt x="128" y="14"/>
                  </a:lnTo>
                  <a:lnTo>
                    <a:pt x="114" y="6"/>
                  </a:lnTo>
                  <a:lnTo>
                    <a:pt x="98" y="2"/>
                  </a:lnTo>
                  <a:lnTo>
                    <a:pt x="82" y="0"/>
                  </a:lnTo>
                  <a:lnTo>
                    <a:pt x="66" y="2"/>
                  </a:lnTo>
                  <a:lnTo>
                    <a:pt x="60" y="6"/>
                  </a:lnTo>
                  <a:lnTo>
                    <a:pt x="54" y="10"/>
                  </a:lnTo>
                  <a:lnTo>
                    <a:pt x="54" y="10"/>
                  </a:lnTo>
                  <a:lnTo>
                    <a:pt x="34" y="28"/>
                  </a:lnTo>
                  <a:lnTo>
                    <a:pt x="22" y="46"/>
                  </a:lnTo>
                  <a:lnTo>
                    <a:pt x="12" y="62"/>
                  </a:lnTo>
                  <a:lnTo>
                    <a:pt x="4" y="78"/>
                  </a:lnTo>
                  <a:lnTo>
                    <a:pt x="4" y="78"/>
                  </a:lnTo>
                  <a:lnTo>
                    <a:pt x="0" y="88"/>
                  </a:lnTo>
                  <a:lnTo>
                    <a:pt x="0" y="96"/>
                  </a:lnTo>
                  <a:lnTo>
                    <a:pt x="2" y="102"/>
                  </a:lnTo>
                  <a:lnTo>
                    <a:pt x="8" y="104"/>
                  </a:lnTo>
                  <a:lnTo>
                    <a:pt x="14" y="106"/>
                  </a:lnTo>
                  <a:lnTo>
                    <a:pt x="22" y="104"/>
                  </a:lnTo>
                  <a:lnTo>
                    <a:pt x="28" y="100"/>
                  </a:lnTo>
                  <a:lnTo>
                    <a:pt x="32" y="94"/>
                  </a:lnTo>
                  <a:lnTo>
                    <a:pt x="32" y="94"/>
                  </a:lnTo>
                  <a:lnTo>
                    <a:pt x="46" y="72"/>
                  </a:lnTo>
                  <a:lnTo>
                    <a:pt x="54" y="62"/>
                  </a:lnTo>
                  <a:lnTo>
                    <a:pt x="64" y="52"/>
                  </a:lnTo>
                  <a:lnTo>
                    <a:pt x="64" y="52"/>
                  </a:lnTo>
                  <a:lnTo>
                    <a:pt x="54" y="62"/>
                  </a:lnTo>
                  <a:lnTo>
                    <a:pt x="46" y="74"/>
                  </a:lnTo>
                  <a:lnTo>
                    <a:pt x="36" y="96"/>
                  </a:lnTo>
                  <a:lnTo>
                    <a:pt x="36" y="96"/>
                  </a:lnTo>
                  <a:lnTo>
                    <a:pt x="32" y="108"/>
                  </a:lnTo>
                  <a:lnTo>
                    <a:pt x="32" y="116"/>
                  </a:lnTo>
                  <a:lnTo>
                    <a:pt x="36" y="124"/>
                  </a:lnTo>
                  <a:lnTo>
                    <a:pt x="40" y="126"/>
                  </a:lnTo>
                  <a:lnTo>
                    <a:pt x="48" y="126"/>
                  </a:lnTo>
                  <a:lnTo>
                    <a:pt x="54" y="122"/>
                  </a:lnTo>
                  <a:lnTo>
                    <a:pt x="60" y="114"/>
                  </a:lnTo>
                  <a:lnTo>
                    <a:pt x="66" y="100"/>
                  </a:lnTo>
                  <a:lnTo>
                    <a:pt x="66" y="100"/>
                  </a:lnTo>
                  <a:lnTo>
                    <a:pt x="70" y="92"/>
                  </a:lnTo>
                  <a:lnTo>
                    <a:pt x="76" y="84"/>
                  </a:lnTo>
                  <a:lnTo>
                    <a:pt x="86" y="74"/>
                  </a:lnTo>
                  <a:lnTo>
                    <a:pt x="86" y="74"/>
                  </a:lnTo>
                  <a:lnTo>
                    <a:pt x="72" y="94"/>
                  </a:lnTo>
                  <a:lnTo>
                    <a:pt x="68" y="106"/>
                  </a:lnTo>
                  <a:lnTo>
                    <a:pt x="64" y="118"/>
                  </a:lnTo>
                  <a:lnTo>
                    <a:pt x="64" y="118"/>
                  </a:lnTo>
                  <a:lnTo>
                    <a:pt x="64" y="128"/>
                  </a:lnTo>
                  <a:lnTo>
                    <a:pt x="66" y="134"/>
                  </a:lnTo>
                  <a:lnTo>
                    <a:pt x="68" y="140"/>
                  </a:lnTo>
                  <a:lnTo>
                    <a:pt x="74" y="142"/>
                  </a:lnTo>
                  <a:lnTo>
                    <a:pt x="80" y="142"/>
                  </a:lnTo>
                  <a:lnTo>
                    <a:pt x="86" y="140"/>
                  </a:lnTo>
                  <a:lnTo>
                    <a:pt x="90" y="136"/>
                  </a:lnTo>
                  <a:lnTo>
                    <a:pt x="94" y="130"/>
                  </a:lnTo>
                  <a:lnTo>
                    <a:pt x="94" y="130"/>
                  </a:lnTo>
                  <a:lnTo>
                    <a:pt x="100" y="112"/>
                  </a:lnTo>
                  <a:lnTo>
                    <a:pt x="104" y="100"/>
                  </a:lnTo>
                  <a:lnTo>
                    <a:pt x="110" y="92"/>
                  </a:lnTo>
                  <a:lnTo>
                    <a:pt x="118" y="86"/>
                  </a:lnTo>
                  <a:lnTo>
                    <a:pt x="118" y="86"/>
                  </a:lnTo>
                  <a:lnTo>
                    <a:pt x="102" y="114"/>
                  </a:lnTo>
                  <a:lnTo>
                    <a:pt x="98" y="126"/>
                  </a:lnTo>
                  <a:lnTo>
                    <a:pt x="98" y="132"/>
                  </a:lnTo>
                  <a:lnTo>
                    <a:pt x="100" y="138"/>
                  </a:lnTo>
                  <a:lnTo>
                    <a:pt x="100" y="138"/>
                  </a:lnTo>
                  <a:lnTo>
                    <a:pt x="104" y="140"/>
                  </a:lnTo>
                  <a:lnTo>
                    <a:pt x="106" y="142"/>
                  </a:lnTo>
                  <a:lnTo>
                    <a:pt x="112" y="144"/>
                  </a:lnTo>
                  <a:lnTo>
                    <a:pt x="116" y="142"/>
                  </a:lnTo>
                  <a:lnTo>
                    <a:pt x="124" y="136"/>
                  </a:lnTo>
                  <a:lnTo>
                    <a:pt x="130" y="124"/>
                  </a:lnTo>
                  <a:lnTo>
                    <a:pt x="130" y="124"/>
                  </a:lnTo>
                  <a:lnTo>
                    <a:pt x="134" y="114"/>
                  </a:lnTo>
                  <a:lnTo>
                    <a:pt x="140" y="102"/>
                  </a:lnTo>
                  <a:lnTo>
                    <a:pt x="148" y="94"/>
                  </a:lnTo>
                  <a:lnTo>
                    <a:pt x="156" y="88"/>
                  </a:lnTo>
                  <a:lnTo>
                    <a:pt x="156" y="88"/>
                  </a:lnTo>
                  <a:lnTo>
                    <a:pt x="172" y="92"/>
                  </a:lnTo>
                  <a:lnTo>
                    <a:pt x="182" y="92"/>
                  </a:lnTo>
                  <a:lnTo>
                    <a:pt x="184" y="92"/>
                  </a:lnTo>
                  <a:lnTo>
                    <a:pt x="186" y="90"/>
                  </a:lnTo>
                  <a:lnTo>
                    <a:pt x="186" y="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31" name="Freeform 109"/>
            <p:cNvSpPr>
              <a:spLocks/>
            </p:cNvSpPr>
            <p:nvPr/>
          </p:nvSpPr>
          <p:spPr bwMode="auto">
            <a:xfrm>
              <a:off x="4465638" y="6049963"/>
              <a:ext cx="3175" cy="3175"/>
            </a:xfrm>
            <a:custGeom>
              <a:avLst/>
              <a:gdLst>
                <a:gd name="T0" fmla="*/ 0 w 2"/>
                <a:gd name="T1" fmla="*/ 2 h 2"/>
                <a:gd name="T2" fmla="*/ 0 w 2"/>
                <a:gd name="T3" fmla="*/ 2 h 2"/>
                <a:gd name="T4" fmla="*/ 2 w 2"/>
                <a:gd name="T5" fmla="*/ 0 h 2"/>
                <a:gd name="T6" fmla="*/ 2 w 2"/>
                <a:gd name="T7" fmla="*/ 0 h 2"/>
                <a:gd name="T8" fmla="*/ 0 w 2"/>
                <a:gd name="T9" fmla="*/ 0 h 2"/>
                <a:gd name="T10" fmla="*/ 0 w 2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B8B8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32" name="Freeform 110"/>
            <p:cNvSpPr>
              <a:spLocks/>
            </p:cNvSpPr>
            <p:nvPr/>
          </p:nvSpPr>
          <p:spPr bwMode="auto">
            <a:xfrm>
              <a:off x="4525963" y="5849938"/>
              <a:ext cx="117475" cy="95250"/>
            </a:xfrm>
            <a:custGeom>
              <a:avLst/>
              <a:gdLst>
                <a:gd name="T0" fmla="*/ 0 w 74"/>
                <a:gd name="T1" fmla="*/ 4 h 60"/>
                <a:gd name="T2" fmla="*/ 0 w 74"/>
                <a:gd name="T3" fmla="*/ 4 h 60"/>
                <a:gd name="T4" fmla="*/ 14 w 74"/>
                <a:gd name="T5" fmla="*/ 4 h 60"/>
                <a:gd name="T6" fmla="*/ 22 w 74"/>
                <a:gd name="T7" fmla="*/ 8 h 60"/>
                <a:gd name="T8" fmla="*/ 26 w 74"/>
                <a:gd name="T9" fmla="*/ 12 h 60"/>
                <a:gd name="T10" fmla="*/ 28 w 74"/>
                <a:gd name="T11" fmla="*/ 16 h 60"/>
                <a:gd name="T12" fmla="*/ 30 w 74"/>
                <a:gd name="T13" fmla="*/ 30 h 60"/>
                <a:gd name="T14" fmla="*/ 30 w 74"/>
                <a:gd name="T15" fmla="*/ 30 h 60"/>
                <a:gd name="T16" fmla="*/ 36 w 74"/>
                <a:gd name="T17" fmla="*/ 30 h 60"/>
                <a:gd name="T18" fmla="*/ 42 w 74"/>
                <a:gd name="T19" fmla="*/ 30 h 60"/>
                <a:gd name="T20" fmla="*/ 42 w 74"/>
                <a:gd name="T21" fmla="*/ 30 h 60"/>
                <a:gd name="T22" fmla="*/ 46 w 74"/>
                <a:gd name="T23" fmla="*/ 32 h 60"/>
                <a:gd name="T24" fmla="*/ 48 w 74"/>
                <a:gd name="T25" fmla="*/ 36 h 60"/>
                <a:gd name="T26" fmla="*/ 52 w 74"/>
                <a:gd name="T27" fmla="*/ 42 h 60"/>
                <a:gd name="T28" fmla="*/ 52 w 74"/>
                <a:gd name="T29" fmla="*/ 42 h 60"/>
                <a:gd name="T30" fmla="*/ 56 w 74"/>
                <a:gd name="T31" fmla="*/ 44 h 60"/>
                <a:gd name="T32" fmla="*/ 60 w 74"/>
                <a:gd name="T33" fmla="*/ 46 h 60"/>
                <a:gd name="T34" fmla="*/ 66 w 74"/>
                <a:gd name="T35" fmla="*/ 48 h 60"/>
                <a:gd name="T36" fmla="*/ 66 w 74"/>
                <a:gd name="T37" fmla="*/ 48 h 60"/>
                <a:gd name="T38" fmla="*/ 70 w 74"/>
                <a:gd name="T39" fmla="*/ 54 h 60"/>
                <a:gd name="T40" fmla="*/ 74 w 74"/>
                <a:gd name="T41" fmla="*/ 60 h 60"/>
                <a:gd name="T42" fmla="*/ 74 w 74"/>
                <a:gd name="T43" fmla="*/ 60 h 60"/>
                <a:gd name="T44" fmla="*/ 72 w 74"/>
                <a:gd name="T45" fmla="*/ 52 h 60"/>
                <a:gd name="T46" fmla="*/ 68 w 74"/>
                <a:gd name="T47" fmla="*/ 46 h 60"/>
                <a:gd name="T48" fmla="*/ 64 w 74"/>
                <a:gd name="T49" fmla="*/ 42 h 60"/>
                <a:gd name="T50" fmla="*/ 58 w 74"/>
                <a:gd name="T51" fmla="*/ 40 h 60"/>
                <a:gd name="T52" fmla="*/ 58 w 74"/>
                <a:gd name="T53" fmla="*/ 40 h 60"/>
                <a:gd name="T54" fmla="*/ 56 w 74"/>
                <a:gd name="T55" fmla="*/ 36 h 60"/>
                <a:gd name="T56" fmla="*/ 54 w 74"/>
                <a:gd name="T57" fmla="*/ 34 h 60"/>
                <a:gd name="T58" fmla="*/ 48 w 74"/>
                <a:gd name="T59" fmla="*/ 28 h 60"/>
                <a:gd name="T60" fmla="*/ 38 w 74"/>
                <a:gd name="T61" fmla="*/ 26 h 60"/>
                <a:gd name="T62" fmla="*/ 30 w 74"/>
                <a:gd name="T63" fmla="*/ 24 h 60"/>
                <a:gd name="T64" fmla="*/ 30 w 74"/>
                <a:gd name="T65" fmla="*/ 24 h 60"/>
                <a:gd name="T66" fmla="*/ 32 w 74"/>
                <a:gd name="T67" fmla="*/ 18 h 60"/>
                <a:gd name="T68" fmla="*/ 30 w 74"/>
                <a:gd name="T69" fmla="*/ 14 h 60"/>
                <a:gd name="T70" fmla="*/ 28 w 74"/>
                <a:gd name="T71" fmla="*/ 8 h 60"/>
                <a:gd name="T72" fmla="*/ 24 w 74"/>
                <a:gd name="T73" fmla="*/ 4 h 60"/>
                <a:gd name="T74" fmla="*/ 18 w 74"/>
                <a:gd name="T75" fmla="*/ 2 h 60"/>
                <a:gd name="T76" fmla="*/ 12 w 74"/>
                <a:gd name="T77" fmla="*/ 0 h 60"/>
                <a:gd name="T78" fmla="*/ 8 w 74"/>
                <a:gd name="T79" fmla="*/ 0 h 60"/>
                <a:gd name="T80" fmla="*/ 2 w 74"/>
                <a:gd name="T81" fmla="*/ 2 h 60"/>
                <a:gd name="T82" fmla="*/ 0 w 74"/>
                <a:gd name="T83" fmla="*/ 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4" h="60">
                  <a:moveTo>
                    <a:pt x="0" y="4"/>
                  </a:moveTo>
                  <a:lnTo>
                    <a:pt x="0" y="4"/>
                  </a:lnTo>
                  <a:lnTo>
                    <a:pt x="14" y="4"/>
                  </a:lnTo>
                  <a:lnTo>
                    <a:pt x="22" y="8"/>
                  </a:lnTo>
                  <a:lnTo>
                    <a:pt x="26" y="12"/>
                  </a:lnTo>
                  <a:lnTo>
                    <a:pt x="28" y="16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6" y="30"/>
                  </a:lnTo>
                  <a:lnTo>
                    <a:pt x="42" y="30"/>
                  </a:lnTo>
                  <a:lnTo>
                    <a:pt x="42" y="30"/>
                  </a:lnTo>
                  <a:lnTo>
                    <a:pt x="46" y="32"/>
                  </a:lnTo>
                  <a:lnTo>
                    <a:pt x="48" y="36"/>
                  </a:lnTo>
                  <a:lnTo>
                    <a:pt x="52" y="42"/>
                  </a:lnTo>
                  <a:lnTo>
                    <a:pt x="52" y="42"/>
                  </a:lnTo>
                  <a:lnTo>
                    <a:pt x="56" y="44"/>
                  </a:lnTo>
                  <a:lnTo>
                    <a:pt x="60" y="46"/>
                  </a:lnTo>
                  <a:lnTo>
                    <a:pt x="66" y="48"/>
                  </a:lnTo>
                  <a:lnTo>
                    <a:pt x="66" y="48"/>
                  </a:lnTo>
                  <a:lnTo>
                    <a:pt x="70" y="54"/>
                  </a:lnTo>
                  <a:lnTo>
                    <a:pt x="74" y="60"/>
                  </a:lnTo>
                  <a:lnTo>
                    <a:pt x="74" y="60"/>
                  </a:lnTo>
                  <a:lnTo>
                    <a:pt x="72" y="52"/>
                  </a:lnTo>
                  <a:lnTo>
                    <a:pt x="68" y="46"/>
                  </a:lnTo>
                  <a:lnTo>
                    <a:pt x="64" y="42"/>
                  </a:lnTo>
                  <a:lnTo>
                    <a:pt x="58" y="40"/>
                  </a:lnTo>
                  <a:lnTo>
                    <a:pt x="58" y="40"/>
                  </a:lnTo>
                  <a:lnTo>
                    <a:pt x="56" y="36"/>
                  </a:lnTo>
                  <a:lnTo>
                    <a:pt x="54" y="34"/>
                  </a:lnTo>
                  <a:lnTo>
                    <a:pt x="48" y="28"/>
                  </a:lnTo>
                  <a:lnTo>
                    <a:pt x="38" y="26"/>
                  </a:lnTo>
                  <a:lnTo>
                    <a:pt x="30" y="24"/>
                  </a:lnTo>
                  <a:lnTo>
                    <a:pt x="30" y="24"/>
                  </a:lnTo>
                  <a:lnTo>
                    <a:pt x="32" y="18"/>
                  </a:lnTo>
                  <a:lnTo>
                    <a:pt x="30" y="14"/>
                  </a:lnTo>
                  <a:lnTo>
                    <a:pt x="28" y="8"/>
                  </a:lnTo>
                  <a:lnTo>
                    <a:pt x="24" y="4"/>
                  </a:lnTo>
                  <a:lnTo>
                    <a:pt x="18" y="2"/>
                  </a:lnTo>
                  <a:lnTo>
                    <a:pt x="12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33" name="Freeform 111"/>
            <p:cNvSpPr>
              <a:spLocks/>
            </p:cNvSpPr>
            <p:nvPr/>
          </p:nvSpPr>
          <p:spPr bwMode="auto">
            <a:xfrm>
              <a:off x="4367213" y="6097588"/>
              <a:ext cx="193675" cy="193675"/>
            </a:xfrm>
            <a:custGeom>
              <a:avLst/>
              <a:gdLst>
                <a:gd name="T0" fmla="*/ 122 w 122"/>
                <a:gd name="T1" fmla="*/ 16 h 122"/>
                <a:gd name="T2" fmla="*/ 112 w 122"/>
                <a:gd name="T3" fmla="*/ 32 h 122"/>
                <a:gd name="T4" fmla="*/ 100 w 122"/>
                <a:gd name="T5" fmla="*/ 60 h 122"/>
                <a:gd name="T6" fmla="*/ 92 w 122"/>
                <a:gd name="T7" fmla="*/ 92 h 122"/>
                <a:gd name="T8" fmla="*/ 92 w 122"/>
                <a:gd name="T9" fmla="*/ 94 h 122"/>
                <a:gd name="T10" fmla="*/ 90 w 122"/>
                <a:gd name="T11" fmla="*/ 106 h 122"/>
                <a:gd name="T12" fmla="*/ 78 w 122"/>
                <a:gd name="T13" fmla="*/ 114 h 122"/>
                <a:gd name="T14" fmla="*/ 64 w 122"/>
                <a:gd name="T15" fmla="*/ 122 h 122"/>
                <a:gd name="T16" fmla="*/ 62 w 122"/>
                <a:gd name="T17" fmla="*/ 120 h 122"/>
                <a:gd name="T18" fmla="*/ 60 w 122"/>
                <a:gd name="T19" fmla="*/ 120 h 122"/>
                <a:gd name="T20" fmla="*/ 60 w 122"/>
                <a:gd name="T21" fmla="*/ 116 h 122"/>
                <a:gd name="T22" fmla="*/ 60 w 122"/>
                <a:gd name="T23" fmla="*/ 108 h 122"/>
                <a:gd name="T24" fmla="*/ 52 w 122"/>
                <a:gd name="T25" fmla="*/ 74 h 122"/>
                <a:gd name="T26" fmla="*/ 48 w 122"/>
                <a:gd name="T27" fmla="*/ 56 h 122"/>
                <a:gd name="T28" fmla="*/ 44 w 122"/>
                <a:gd name="T29" fmla="*/ 42 h 122"/>
                <a:gd name="T30" fmla="*/ 42 w 122"/>
                <a:gd name="T31" fmla="*/ 42 h 122"/>
                <a:gd name="T32" fmla="*/ 34 w 122"/>
                <a:gd name="T33" fmla="*/ 66 h 122"/>
                <a:gd name="T34" fmla="*/ 30 w 122"/>
                <a:gd name="T35" fmla="*/ 90 h 122"/>
                <a:gd name="T36" fmla="*/ 28 w 122"/>
                <a:gd name="T37" fmla="*/ 96 h 122"/>
                <a:gd name="T38" fmla="*/ 28 w 122"/>
                <a:gd name="T39" fmla="*/ 104 h 122"/>
                <a:gd name="T40" fmla="*/ 20 w 122"/>
                <a:gd name="T41" fmla="*/ 106 h 122"/>
                <a:gd name="T42" fmla="*/ 12 w 122"/>
                <a:gd name="T43" fmla="*/ 108 h 122"/>
                <a:gd name="T44" fmla="*/ 4 w 122"/>
                <a:gd name="T45" fmla="*/ 110 h 122"/>
                <a:gd name="T46" fmla="*/ 2 w 122"/>
                <a:gd name="T47" fmla="*/ 110 h 122"/>
                <a:gd name="T48" fmla="*/ 0 w 122"/>
                <a:gd name="T49" fmla="*/ 110 h 122"/>
                <a:gd name="T50" fmla="*/ 0 w 122"/>
                <a:gd name="T51" fmla="*/ 106 h 122"/>
                <a:gd name="T52" fmla="*/ 0 w 122"/>
                <a:gd name="T53" fmla="*/ 96 h 122"/>
                <a:gd name="T54" fmla="*/ 8 w 122"/>
                <a:gd name="T55" fmla="*/ 68 h 122"/>
                <a:gd name="T56" fmla="*/ 18 w 122"/>
                <a:gd name="T57" fmla="*/ 40 h 122"/>
                <a:gd name="T58" fmla="*/ 28 w 122"/>
                <a:gd name="T59" fmla="*/ 18 h 122"/>
                <a:gd name="T60" fmla="*/ 24 w 122"/>
                <a:gd name="T61" fmla="*/ 14 h 122"/>
                <a:gd name="T62" fmla="*/ 22 w 122"/>
                <a:gd name="T63" fmla="*/ 10 h 122"/>
                <a:gd name="T64" fmla="*/ 28 w 122"/>
                <a:gd name="T65" fmla="*/ 6 h 122"/>
                <a:gd name="T66" fmla="*/ 40 w 122"/>
                <a:gd name="T67" fmla="*/ 4 h 122"/>
                <a:gd name="T68" fmla="*/ 58 w 122"/>
                <a:gd name="T69" fmla="*/ 0 h 122"/>
                <a:gd name="T70" fmla="*/ 62 w 122"/>
                <a:gd name="T71" fmla="*/ 2 h 122"/>
                <a:gd name="T72" fmla="*/ 66 w 122"/>
                <a:gd name="T73" fmla="*/ 16 h 122"/>
                <a:gd name="T74" fmla="*/ 76 w 122"/>
                <a:gd name="T75" fmla="*/ 58 h 122"/>
                <a:gd name="T76" fmla="*/ 78 w 122"/>
                <a:gd name="T77" fmla="*/ 58 h 122"/>
                <a:gd name="T78" fmla="*/ 88 w 122"/>
                <a:gd name="T79" fmla="*/ 36 h 122"/>
                <a:gd name="T80" fmla="*/ 98 w 122"/>
                <a:gd name="T81" fmla="*/ 16 h 122"/>
                <a:gd name="T82" fmla="*/ 108 w 122"/>
                <a:gd name="T83" fmla="*/ 14 h 122"/>
                <a:gd name="T84" fmla="*/ 122 w 122"/>
                <a:gd name="T85" fmla="*/ 10 h 122"/>
                <a:gd name="T86" fmla="*/ 122 w 122"/>
                <a:gd name="T87" fmla="*/ 12 h 122"/>
                <a:gd name="T88" fmla="*/ 122 w 122"/>
                <a:gd name="T89" fmla="*/ 1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2" h="122">
                  <a:moveTo>
                    <a:pt x="122" y="16"/>
                  </a:moveTo>
                  <a:lnTo>
                    <a:pt x="122" y="16"/>
                  </a:lnTo>
                  <a:lnTo>
                    <a:pt x="112" y="32"/>
                  </a:lnTo>
                  <a:lnTo>
                    <a:pt x="112" y="32"/>
                  </a:lnTo>
                  <a:lnTo>
                    <a:pt x="106" y="46"/>
                  </a:lnTo>
                  <a:lnTo>
                    <a:pt x="100" y="60"/>
                  </a:lnTo>
                  <a:lnTo>
                    <a:pt x="96" y="76"/>
                  </a:lnTo>
                  <a:lnTo>
                    <a:pt x="92" y="92"/>
                  </a:lnTo>
                  <a:lnTo>
                    <a:pt x="92" y="94"/>
                  </a:lnTo>
                  <a:lnTo>
                    <a:pt x="92" y="94"/>
                  </a:lnTo>
                  <a:lnTo>
                    <a:pt x="90" y="98"/>
                  </a:lnTo>
                  <a:lnTo>
                    <a:pt x="90" y="106"/>
                  </a:lnTo>
                  <a:lnTo>
                    <a:pt x="90" y="106"/>
                  </a:lnTo>
                  <a:lnTo>
                    <a:pt x="78" y="114"/>
                  </a:lnTo>
                  <a:lnTo>
                    <a:pt x="78" y="114"/>
                  </a:lnTo>
                  <a:lnTo>
                    <a:pt x="64" y="122"/>
                  </a:lnTo>
                  <a:lnTo>
                    <a:pt x="62" y="122"/>
                  </a:lnTo>
                  <a:lnTo>
                    <a:pt x="62" y="120"/>
                  </a:lnTo>
                  <a:lnTo>
                    <a:pt x="60" y="120"/>
                  </a:lnTo>
                  <a:lnTo>
                    <a:pt x="60" y="120"/>
                  </a:lnTo>
                  <a:lnTo>
                    <a:pt x="60" y="116"/>
                  </a:lnTo>
                  <a:lnTo>
                    <a:pt x="60" y="116"/>
                  </a:lnTo>
                  <a:lnTo>
                    <a:pt x="60" y="108"/>
                  </a:lnTo>
                  <a:lnTo>
                    <a:pt x="60" y="108"/>
                  </a:lnTo>
                  <a:lnTo>
                    <a:pt x="52" y="74"/>
                  </a:lnTo>
                  <a:lnTo>
                    <a:pt x="52" y="74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6" y="46"/>
                  </a:lnTo>
                  <a:lnTo>
                    <a:pt x="44" y="42"/>
                  </a:lnTo>
                  <a:lnTo>
                    <a:pt x="42" y="42"/>
                  </a:lnTo>
                  <a:lnTo>
                    <a:pt x="42" y="42"/>
                  </a:lnTo>
                  <a:lnTo>
                    <a:pt x="42" y="42"/>
                  </a:lnTo>
                  <a:lnTo>
                    <a:pt x="34" y="66"/>
                  </a:lnTo>
                  <a:lnTo>
                    <a:pt x="30" y="90"/>
                  </a:lnTo>
                  <a:lnTo>
                    <a:pt x="30" y="90"/>
                  </a:lnTo>
                  <a:lnTo>
                    <a:pt x="28" y="96"/>
                  </a:lnTo>
                  <a:lnTo>
                    <a:pt x="28" y="96"/>
                  </a:lnTo>
                  <a:lnTo>
                    <a:pt x="28" y="102"/>
                  </a:lnTo>
                  <a:lnTo>
                    <a:pt x="28" y="104"/>
                  </a:lnTo>
                  <a:lnTo>
                    <a:pt x="28" y="104"/>
                  </a:lnTo>
                  <a:lnTo>
                    <a:pt x="20" y="106"/>
                  </a:lnTo>
                  <a:lnTo>
                    <a:pt x="20" y="106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4" y="110"/>
                  </a:lnTo>
                  <a:lnTo>
                    <a:pt x="4" y="110"/>
                  </a:lnTo>
                  <a:lnTo>
                    <a:pt x="2" y="110"/>
                  </a:lnTo>
                  <a:lnTo>
                    <a:pt x="2" y="110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06"/>
                  </a:lnTo>
                  <a:lnTo>
                    <a:pt x="0" y="98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8" y="68"/>
                  </a:lnTo>
                  <a:lnTo>
                    <a:pt x="18" y="40"/>
                  </a:lnTo>
                  <a:lnTo>
                    <a:pt x="18" y="40"/>
                  </a:lnTo>
                  <a:lnTo>
                    <a:pt x="28" y="20"/>
                  </a:lnTo>
                  <a:lnTo>
                    <a:pt x="28" y="18"/>
                  </a:lnTo>
                  <a:lnTo>
                    <a:pt x="28" y="18"/>
                  </a:lnTo>
                  <a:lnTo>
                    <a:pt x="24" y="14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8" y="6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6" y="16"/>
                  </a:lnTo>
                  <a:lnTo>
                    <a:pt x="66" y="16"/>
                  </a:lnTo>
                  <a:lnTo>
                    <a:pt x="76" y="56"/>
                  </a:lnTo>
                  <a:lnTo>
                    <a:pt x="76" y="58"/>
                  </a:lnTo>
                  <a:lnTo>
                    <a:pt x="76" y="58"/>
                  </a:lnTo>
                  <a:lnTo>
                    <a:pt x="78" y="58"/>
                  </a:lnTo>
                  <a:lnTo>
                    <a:pt x="78" y="58"/>
                  </a:lnTo>
                  <a:lnTo>
                    <a:pt x="88" y="36"/>
                  </a:lnTo>
                  <a:lnTo>
                    <a:pt x="88" y="36"/>
                  </a:lnTo>
                  <a:lnTo>
                    <a:pt x="98" y="16"/>
                  </a:lnTo>
                  <a:lnTo>
                    <a:pt x="98" y="16"/>
                  </a:lnTo>
                  <a:lnTo>
                    <a:pt x="108" y="14"/>
                  </a:lnTo>
                  <a:lnTo>
                    <a:pt x="120" y="10"/>
                  </a:lnTo>
                  <a:lnTo>
                    <a:pt x="122" y="10"/>
                  </a:lnTo>
                  <a:lnTo>
                    <a:pt x="122" y="12"/>
                  </a:lnTo>
                  <a:lnTo>
                    <a:pt x="122" y="12"/>
                  </a:lnTo>
                  <a:lnTo>
                    <a:pt x="122" y="14"/>
                  </a:lnTo>
                  <a:lnTo>
                    <a:pt x="122" y="16"/>
                  </a:lnTo>
                  <a:close/>
                </a:path>
              </a:pathLst>
            </a:custGeom>
            <a:solidFill>
              <a:srgbClr val="EF3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34" name="Freeform 112"/>
            <p:cNvSpPr>
              <a:spLocks noEditPoints="1"/>
            </p:cNvSpPr>
            <p:nvPr/>
          </p:nvSpPr>
          <p:spPr bwMode="auto">
            <a:xfrm>
              <a:off x="4532313" y="6138863"/>
              <a:ext cx="190500" cy="180975"/>
            </a:xfrm>
            <a:custGeom>
              <a:avLst/>
              <a:gdLst>
                <a:gd name="T0" fmla="*/ 80 w 120"/>
                <a:gd name="T1" fmla="*/ 102 h 114"/>
                <a:gd name="T2" fmla="*/ 64 w 120"/>
                <a:gd name="T3" fmla="*/ 110 h 114"/>
                <a:gd name="T4" fmla="*/ 48 w 120"/>
                <a:gd name="T5" fmla="*/ 114 h 114"/>
                <a:gd name="T6" fmla="*/ 28 w 120"/>
                <a:gd name="T7" fmla="*/ 112 h 114"/>
                <a:gd name="T8" fmla="*/ 24 w 120"/>
                <a:gd name="T9" fmla="*/ 112 h 114"/>
                <a:gd name="T10" fmla="*/ 10 w 120"/>
                <a:gd name="T11" fmla="*/ 102 h 114"/>
                <a:gd name="T12" fmla="*/ 4 w 120"/>
                <a:gd name="T13" fmla="*/ 96 h 114"/>
                <a:gd name="T14" fmla="*/ 0 w 120"/>
                <a:gd name="T15" fmla="*/ 76 h 114"/>
                <a:gd name="T16" fmla="*/ 2 w 120"/>
                <a:gd name="T17" fmla="*/ 64 h 114"/>
                <a:gd name="T18" fmla="*/ 10 w 120"/>
                <a:gd name="T19" fmla="*/ 44 h 114"/>
                <a:gd name="T20" fmla="*/ 24 w 120"/>
                <a:gd name="T21" fmla="*/ 26 h 114"/>
                <a:gd name="T22" fmla="*/ 32 w 120"/>
                <a:gd name="T23" fmla="*/ 18 h 114"/>
                <a:gd name="T24" fmla="*/ 60 w 120"/>
                <a:gd name="T25" fmla="*/ 4 h 114"/>
                <a:gd name="T26" fmla="*/ 74 w 120"/>
                <a:gd name="T27" fmla="*/ 0 h 114"/>
                <a:gd name="T28" fmla="*/ 88 w 120"/>
                <a:gd name="T29" fmla="*/ 2 h 114"/>
                <a:gd name="T30" fmla="*/ 104 w 120"/>
                <a:gd name="T31" fmla="*/ 8 h 114"/>
                <a:gd name="T32" fmla="*/ 116 w 120"/>
                <a:gd name="T33" fmla="*/ 24 h 114"/>
                <a:gd name="T34" fmla="*/ 120 w 120"/>
                <a:gd name="T35" fmla="*/ 32 h 114"/>
                <a:gd name="T36" fmla="*/ 120 w 120"/>
                <a:gd name="T37" fmla="*/ 40 h 114"/>
                <a:gd name="T38" fmla="*/ 120 w 120"/>
                <a:gd name="T39" fmla="*/ 48 h 114"/>
                <a:gd name="T40" fmla="*/ 108 w 120"/>
                <a:gd name="T41" fmla="*/ 76 h 114"/>
                <a:gd name="T42" fmla="*/ 80 w 120"/>
                <a:gd name="T43" fmla="*/ 102 h 114"/>
                <a:gd name="T44" fmla="*/ 92 w 120"/>
                <a:gd name="T45" fmla="*/ 32 h 114"/>
                <a:gd name="T46" fmla="*/ 86 w 120"/>
                <a:gd name="T47" fmla="*/ 26 h 114"/>
                <a:gd name="T48" fmla="*/ 80 w 120"/>
                <a:gd name="T49" fmla="*/ 24 h 114"/>
                <a:gd name="T50" fmla="*/ 76 w 120"/>
                <a:gd name="T51" fmla="*/ 24 h 114"/>
                <a:gd name="T52" fmla="*/ 64 w 120"/>
                <a:gd name="T53" fmla="*/ 24 h 114"/>
                <a:gd name="T54" fmla="*/ 54 w 120"/>
                <a:gd name="T55" fmla="*/ 30 h 114"/>
                <a:gd name="T56" fmla="*/ 36 w 120"/>
                <a:gd name="T57" fmla="*/ 44 h 114"/>
                <a:gd name="T58" fmla="*/ 30 w 120"/>
                <a:gd name="T59" fmla="*/ 54 h 114"/>
                <a:gd name="T60" fmla="*/ 28 w 120"/>
                <a:gd name="T61" fmla="*/ 64 h 114"/>
                <a:gd name="T62" fmla="*/ 32 w 120"/>
                <a:gd name="T63" fmla="*/ 80 h 114"/>
                <a:gd name="T64" fmla="*/ 38 w 120"/>
                <a:gd name="T65" fmla="*/ 86 h 114"/>
                <a:gd name="T66" fmla="*/ 46 w 120"/>
                <a:gd name="T67" fmla="*/ 90 h 114"/>
                <a:gd name="T68" fmla="*/ 62 w 120"/>
                <a:gd name="T69" fmla="*/ 88 h 114"/>
                <a:gd name="T70" fmla="*/ 70 w 120"/>
                <a:gd name="T71" fmla="*/ 84 h 114"/>
                <a:gd name="T72" fmla="*/ 74 w 120"/>
                <a:gd name="T73" fmla="*/ 80 h 114"/>
                <a:gd name="T74" fmla="*/ 86 w 120"/>
                <a:gd name="T75" fmla="*/ 64 h 114"/>
                <a:gd name="T76" fmla="*/ 92 w 120"/>
                <a:gd name="T77" fmla="*/ 56 h 114"/>
                <a:gd name="T78" fmla="*/ 94 w 120"/>
                <a:gd name="T79" fmla="*/ 48 h 114"/>
                <a:gd name="T80" fmla="*/ 92 w 120"/>
                <a:gd name="T81" fmla="*/ 3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0" h="114">
                  <a:moveTo>
                    <a:pt x="80" y="102"/>
                  </a:moveTo>
                  <a:lnTo>
                    <a:pt x="80" y="102"/>
                  </a:lnTo>
                  <a:lnTo>
                    <a:pt x="64" y="110"/>
                  </a:lnTo>
                  <a:lnTo>
                    <a:pt x="64" y="110"/>
                  </a:lnTo>
                  <a:lnTo>
                    <a:pt x="56" y="112"/>
                  </a:lnTo>
                  <a:lnTo>
                    <a:pt x="48" y="114"/>
                  </a:lnTo>
                  <a:lnTo>
                    <a:pt x="28" y="112"/>
                  </a:lnTo>
                  <a:lnTo>
                    <a:pt x="28" y="112"/>
                  </a:lnTo>
                  <a:lnTo>
                    <a:pt x="24" y="112"/>
                  </a:lnTo>
                  <a:lnTo>
                    <a:pt x="24" y="112"/>
                  </a:lnTo>
                  <a:lnTo>
                    <a:pt x="16" y="106"/>
                  </a:lnTo>
                  <a:lnTo>
                    <a:pt x="10" y="102"/>
                  </a:lnTo>
                  <a:lnTo>
                    <a:pt x="10" y="102"/>
                  </a:lnTo>
                  <a:lnTo>
                    <a:pt x="4" y="96"/>
                  </a:lnTo>
                  <a:lnTo>
                    <a:pt x="2" y="86"/>
                  </a:lnTo>
                  <a:lnTo>
                    <a:pt x="0" y="76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4" y="54"/>
                  </a:lnTo>
                  <a:lnTo>
                    <a:pt x="10" y="44"/>
                  </a:lnTo>
                  <a:lnTo>
                    <a:pt x="16" y="34"/>
                  </a:lnTo>
                  <a:lnTo>
                    <a:pt x="24" y="26"/>
                  </a:lnTo>
                  <a:lnTo>
                    <a:pt x="24" y="26"/>
                  </a:lnTo>
                  <a:lnTo>
                    <a:pt x="32" y="18"/>
                  </a:lnTo>
                  <a:lnTo>
                    <a:pt x="40" y="12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74" y="0"/>
                  </a:lnTo>
                  <a:lnTo>
                    <a:pt x="88" y="2"/>
                  </a:lnTo>
                  <a:lnTo>
                    <a:pt x="88" y="2"/>
                  </a:lnTo>
                  <a:lnTo>
                    <a:pt x="96" y="4"/>
                  </a:lnTo>
                  <a:lnTo>
                    <a:pt x="104" y="8"/>
                  </a:lnTo>
                  <a:lnTo>
                    <a:pt x="110" y="14"/>
                  </a:lnTo>
                  <a:lnTo>
                    <a:pt x="116" y="24"/>
                  </a:lnTo>
                  <a:lnTo>
                    <a:pt x="116" y="24"/>
                  </a:lnTo>
                  <a:lnTo>
                    <a:pt x="120" y="32"/>
                  </a:lnTo>
                  <a:lnTo>
                    <a:pt x="120" y="32"/>
                  </a:lnTo>
                  <a:lnTo>
                    <a:pt x="120" y="40"/>
                  </a:lnTo>
                  <a:lnTo>
                    <a:pt x="120" y="48"/>
                  </a:lnTo>
                  <a:lnTo>
                    <a:pt x="120" y="48"/>
                  </a:lnTo>
                  <a:lnTo>
                    <a:pt x="116" y="64"/>
                  </a:lnTo>
                  <a:lnTo>
                    <a:pt x="108" y="76"/>
                  </a:lnTo>
                  <a:lnTo>
                    <a:pt x="96" y="90"/>
                  </a:lnTo>
                  <a:lnTo>
                    <a:pt x="80" y="102"/>
                  </a:lnTo>
                  <a:lnTo>
                    <a:pt x="80" y="102"/>
                  </a:lnTo>
                  <a:close/>
                  <a:moveTo>
                    <a:pt x="92" y="32"/>
                  </a:moveTo>
                  <a:lnTo>
                    <a:pt x="92" y="32"/>
                  </a:lnTo>
                  <a:lnTo>
                    <a:pt x="86" y="26"/>
                  </a:lnTo>
                  <a:lnTo>
                    <a:pt x="86" y="26"/>
                  </a:lnTo>
                  <a:lnTo>
                    <a:pt x="80" y="24"/>
                  </a:lnTo>
                  <a:lnTo>
                    <a:pt x="80" y="24"/>
                  </a:lnTo>
                  <a:lnTo>
                    <a:pt x="76" y="24"/>
                  </a:lnTo>
                  <a:lnTo>
                    <a:pt x="76" y="24"/>
                  </a:lnTo>
                  <a:lnTo>
                    <a:pt x="64" y="24"/>
                  </a:lnTo>
                  <a:lnTo>
                    <a:pt x="54" y="30"/>
                  </a:lnTo>
                  <a:lnTo>
                    <a:pt x="54" y="30"/>
                  </a:lnTo>
                  <a:lnTo>
                    <a:pt x="44" y="36"/>
                  </a:lnTo>
                  <a:lnTo>
                    <a:pt x="36" y="44"/>
                  </a:lnTo>
                  <a:lnTo>
                    <a:pt x="36" y="44"/>
                  </a:lnTo>
                  <a:lnTo>
                    <a:pt x="30" y="54"/>
                  </a:lnTo>
                  <a:lnTo>
                    <a:pt x="28" y="64"/>
                  </a:lnTo>
                  <a:lnTo>
                    <a:pt x="28" y="64"/>
                  </a:lnTo>
                  <a:lnTo>
                    <a:pt x="28" y="72"/>
                  </a:lnTo>
                  <a:lnTo>
                    <a:pt x="32" y="80"/>
                  </a:lnTo>
                  <a:lnTo>
                    <a:pt x="32" y="80"/>
                  </a:lnTo>
                  <a:lnTo>
                    <a:pt x="38" y="86"/>
                  </a:lnTo>
                  <a:lnTo>
                    <a:pt x="46" y="90"/>
                  </a:lnTo>
                  <a:lnTo>
                    <a:pt x="46" y="90"/>
                  </a:lnTo>
                  <a:lnTo>
                    <a:pt x="54" y="90"/>
                  </a:lnTo>
                  <a:lnTo>
                    <a:pt x="62" y="88"/>
                  </a:lnTo>
                  <a:lnTo>
                    <a:pt x="62" y="88"/>
                  </a:lnTo>
                  <a:lnTo>
                    <a:pt x="70" y="84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82" y="72"/>
                  </a:lnTo>
                  <a:lnTo>
                    <a:pt x="86" y="64"/>
                  </a:lnTo>
                  <a:lnTo>
                    <a:pt x="86" y="64"/>
                  </a:lnTo>
                  <a:lnTo>
                    <a:pt x="92" y="56"/>
                  </a:lnTo>
                  <a:lnTo>
                    <a:pt x="94" y="48"/>
                  </a:lnTo>
                  <a:lnTo>
                    <a:pt x="94" y="48"/>
                  </a:lnTo>
                  <a:lnTo>
                    <a:pt x="94" y="40"/>
                  </a:lnTo>
                  <a:lnTo>
                    <a:pt x="92" y="32"/>
                  </a:lnTo>
                  <a:lnTo>
                    <a:pt x="92" y="32"/>
                  </a:lnTo>
                  <a:close/>
                </a:path>
              </a:pathLst>
            </a:custGeom>
            <a:solidFill>
              <a:srgbClr val="EF3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42" name="Freeform 120"/>
            <p:cNvSpPr>
              <a:spLocks/>
            </p:cNvSpPr>
            <p:nvPr/>
          </p:nvSpPr>
          <p:spPr bwMode="auto">
            <a:xfrm>
              <a:off x="3332163" y="5983288"/>
              <a:ext cx="203200" cy="193675"/>
            </a:xfrm>
            <a:custGeom>
              <a:avLst/>
              <a:gdLst>
                <a:gd name="T0" fmla="*/ 108 w 128"/>
                <a:gd name="T1" fmla="*/ 2 h 122"/>
                <a:gd name="T2" fmla="*/ 108 w 128"/>
                <a:gd name="T3" fmla="*/ 2 h 122"/>
                <a:gd name="T4" fmla="*/ 98 w 128"/>
                <a:gd name="T5" fmla="*/ 8 h 122"/>
                <a:gd name="T6" fmla="*/ 86 w 128"/>
                <a:gd name="T7" fmla="*/ 12 h 122"/>
                <a:gd name="T8" fmla="*/ 62 w 128"/>
                <a:gd name="T9" fmla="*/ 20 h 122"/>
                <a:gd name="T10" fmla="*/ 62 w 128"/>
                <a:gd name="T11" fmla="*/ 20 h 122"/>
                <a:gd name="T12" fmla="*/ 54 w 128"/>
                <a:gd name="T13" fmla="*/ 26 h 122"/>
                <a:gd name="T14" fmla="*/ 48 w 128"/>
                <a:gd name="T15" fmla="*/ 32 h 122"/>
                <a:gd name="T16" fmla="*/ 36 w 128"/>
                <a:gd name="T17" fmla="*/ 48 h 122"/>
                <a:gd name="T18" fmla="*/ 36 w 128"/>
                <a:gd name="T19" fmla="*/ 48 h 122"/>
                <a:gd name="T20" fmla="*/ 30 w 128"/>
                <a:gd name="T21" fmla="*/ 56 h 122"/>
                <a:gd name="T22" fmla="*/ 24 w 128"/>
                <a:gd name="T23" fmla="*/ 62 h 122"/>
                <a:gd name="T24" fmla="*/ 8 w 128"/>
                <a:gd name="T25" fmla="*/ 76 h 122"/>
                <a:gd name="T26" fmla="*/ 8 w 128"/>
                <a:gd name="T27" fmla="*/ 76 h 122"/>
                <a:gd name="T28" fmla="*/ 2 w 128"/>
                <a:gd name="T29" fmla="*/ 88 h 122"/>
                <a:gd name="T30" fmla="*/ 0 w 128"/>
                <a:gd name="T31" fmla="*/ 98 h 122"/>
                <a:gd name="T32" fmla="*/ 0 w 128"/>
                <a:gd name="T33" fmla="*/ 122 h 122"/>
                <a:gd name="T34" fmla="*/ 0 w 128"/>
                <a:gd name="T35" fmla="*/ 122 h 122"/>
                <a:gd name="T36" fmla="*/ 2 w 128"/>
                <a:gd name="T37" fmla="*/ 108 h 122"/>
                <a:gd name="T38" fmla="*/ 6 w 128"/>
                <a:gd name="T39" fmla="*/ 98 h 122"/>
                <a:gd name="T40" fmla="*/ 12 w 128"/>
                <a:gd name="T41" fmla="*/ 88 h 122"/>
                <a:gd name="T42" fmla="*/ 18 w 128"/>
                <a:gd name="T43" fmla="*/ 80 h 122"/>
                <a:gd name="T44" fmla="*/ 32 w 128"/>
                <a:gd name="T45" fmla="*/ 64 h 122"/>
                <a:gd name="T46" fmla="*/ 48 w 128"/>
                <a:gd name="T47" fmla="*/ 46 h 122"/>
                <a:gd name="T48" fmla="*/ 48 w 128"/>
                <a:gd name="T49" fmla="*/ 46 h 122"/>
                <a:gd name="T50" fmla="*/ 56 w 128"/>
                <a:gd name="T51" fmla="*/ 36 h 122"/>
                <a:gd name="T52" fmla="*/ 66 w 128"/>
                <a:gd name="T53" fmla="*/ 28 h 122"/>
                <a:gd name="T54" fmla="*/ 76 w 128"/>
                <a:gd name="T55" fmla="*/ 22 h 122"/>
                <a:gd name="T56" fmla="*/ 88 w 128"/>
                <a:gd name="T57" fmla="*/ 18 h 122"/>
                <a:gd name="T58" fmla="*/ 88 w 128"/>
                <a:gd name="T59" fmla="*/ 18 h 122"/>
                <a:gd name="T60" fmla="*/ 112 w 128"/>
                <a:gd name="T61" fmla="*/ 12 h 122"/>
                <a:gd name="T62" fmla="*/ 120 w 128"/>
                <a:gd name="T63" fmla="*/ 8 h 122"/>
                <a:gd name="T64" fmla="*/ 128 w 128"/>
                <a:gd name="T65" fmla="*/ 2 h 122"/>
                <a:gd name="T66" fmla="*/ 128 w 128"/>
                <a:gd name="T67" fmla="*/ 2 h 122"/>
                <a:gd name="T68" fmla="*/ 124 w 128"/>
                <a:gd name="T69" fmla="*/ 0 h 122"/>
                <a:gd name="T70" fmla="*/ 118 w 128"/>
                <a:gd name="T71" fmla="*/ 0 h 122"/>
                <a:gd name="T72" fmla="*/ 108 w 128"/>
                <a:gd name="T73" fmla="*/ 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8" h="122">
                  <a:moveTo>
                    <a:pt x="108" y="2"/>
                  </a:moveTo>
                  <a:lnTo>
                    <a:pt x="108" y="2"/>
                  </a:lnTo>
                  <a:lnTo>
                    <a:pt x="98" y="8"/>
                  </a:lnTo>
                  <a:lnTo>
                    <a:pt x="86" y="12"/>
                  </a:lnTo>
                  <a:lnTo>
                    <a:pt x="62" y="20"/>
                  </a:lnTo>
                  <a:lnTo>
                    <a:pt x="62" y="20"/>
                  </a:lnTo>
                  <a:lnTo>
                    <a:pt x="54" y="26"/>
                  </a:lnTo>
                  <a:lnTo>
                    <a:pt x="48" y="32"/>
                  </a:lnTo>
                  <a:lnTo>
                    <a:pt x="36" y="48"/>
                  </a:lnTo>
                  <a:lnTo>
                    <a:pt x="36" y="48"/>
                  </a:lnTo>
                  <a:lnTo>
                    <a:pt x="30" y="56"/>
                  </a:lnTo>
                  <a:lnTo>
                    <a:pt x="24" y="62"/>
                  </a:lnTo>
                  <a:lnTo>
                    <a:pt x="8" y="76"/>
                  </a:lnTo>
                  <a:lnTo>
                    <a:pt x="8" y="76"/>
                  </a:lnTo>
                  <a:lnTo>
                    <a:pt x="2" y="88"/>
                  </a:lnTo>
                  <a:lnTo>
                    <a:pt x="0" y="98"/>
                  </a:lnTo>
                  <a:lnTo>
                    <a:pt x="0" y="122"/>
                  </a:lnTo>
                  <a:lnTo>
                    <a:pt x="0" y="122"/>
                  </a:lnTo>
                  <a:lnTo>
                    <a:pt x="2" y="108"/>
                  </a:lnTo>
                  <a:lnTo>
                    <a:pt x="6" y="98"/>
                  </a:lnTo>
                  <a:lnTo>
                    <a:pt x="12" y="88"/>
                  </a:lnTo>
                  <a:lnTo>
                    <a:pt x="18" y="80"/>
                  </a:lnTo>
                  <a:lnTo>
                    <a:pt x="32" y="64"/>
                  </a:lnTo>
                  <a:lnTo>
                    <a:pt x="48" y="46"/>
                  </a:lnTo>
                  <a:lnTo>
                    <a:pt x="48" y="46"/>
                  </a:lnTo>
                  <a:lnTo>
                    <a:pt x="56" y="36"/>
                  </a:lnTo>
                  <a:lnTo>
                    <a:pt x="66" y="28"/>
                  </a:lnTo>
                  <a:lnTo>
                    <a:pt x="76" y="22"/>
                  </a:lnTo>
                  <a:lnTo>
                    <a:pt x="88" y="18"/>
                  </a:lnTo>
                  <a:lnTo>
                    <a:pt x="88" y="18"/>
                  </a:lnTo>
                  <a:lnTo>
                    <a:pt x="112" y="12"/>
                  </a:lnTo>
                  <a:lnTo>
                    <a:pt x="120" y="8"/>
                  </a:lnTo>
                  <a:lnTo>
                    <a:pt x="128" y="2"/>
                  </a:lnTo>
                  <a:lnTo>
                    <a:pt x="128" y="2"/>
                  </a:lnTo>
                  <a:lnTo>
                    <a:pt x="124" y="0"/>
                  </a:lnTo>
                  <a:lnTo>
                    <a:pt x="118" y="0"/>
                  </a:lnTo>
                  <a:lnTo>
                    <a:pt x="108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43" name="Freeform 121"/>
            <p:cNvSpPr>
              <a:spLocks/>
            </p:cNvSpPr>
            <p:nvPr/>
          </p:nvSpPr>
          <p:spPr bwMode="auto">
            <a:xfrm>
              <a:off x="3548063" y="5805488"/>
              <a:ext cx="76200" cy="311150"/>
            </a:xfrm>
            <a:custGeom>
              <a:avLst/>
              <a:gdLst>
                <a:gd name="T0" fmla="*/ 8 w 48"/>
                <a:gd name="T1" fmla="*/ 60 h 196"/>
                <a:gd name="T2" fmla="*/ 8 w 48"/>
                <a:gd name="T3" fmla="*/ 60 h 196"/>
                <a:gd name="T4" fmla="*/ 14 w 48"/>
                <a:gd name="T5" fmla="*/ 92 h 196"/>
                <a:gd name="T6" fmla="*/ 16 w 48"/>
                <a:gd name="T7" fmla="*/ 110 h 196"/>
                <a:gd name="T8" fmla="*/ 20 w 48"/>
                <a:gd name="T9" fmla="*/ 126 h 196"/>
                <a:gd name="T10" fmla="*/ 20 w 48"/>
                <a:gd name="T11" fmla="*/ 126 h 196"/>
                <a:gd name="T12" fmla="*/ 24 w 48"/>
                <a:gd name="T13" fmla="*/ 136 h 196"/>
                <a:gd name="T14" fmla="*/ 24 w 48"/>
                <a:gd name="T15" fmla="*/ 148 h 196"/>
                <a:gd name="T16" fmla="*/ 24 w 48"/>
                <a:gd name="T17" fmla="*/ 148 h 196"/>
                <a:gd name="T18" fmla="*/ 22 w 48"/>
                <a:gd name="T19" fmla="*/ 162 h 196"/>
                <a:gd name="T20" fmla="*/ 20 w 48"/>
                <a:gd name="T21" fmla="*/ 176 h 196"/>
                <a:gd name="T22" fmla="*/ 20 w 48"/>
                <a:gd name="T23" fmla="*/ 176 h 196"/>
                <a:gd name="T24" fmla="*/ 18 w 48"/>
                <a:gd name="T25" fmla="*/ 186 h 196"/>
                <a:gd name="T26" fmla="*/ 18 w 48"/>
                <a:gd name="T27" fmla="*/ 190 h 196"/>
                <a:gd name="T28" fmla="*/ 18 w 48"/>
                <a:gd name="T29" fmla="*/ 194 h 196"/>
                <a:gd name="T30" fmla="*/ 18 w 48"/>
                <a:gd name="T31" fmla="*/ 194 h 196"/>
                <a:gd name="T32" fmla="*/ 22 w 48"/>
                <a:gd name="T33" fmla="*/ 196 h 196"/>
                <a:gd name="T34" fmla="*/ 26 w 48"/>
                <a:gd name="T35" fmla="*/ 194 h 196"/>
                <a:gd name="T36" fmla="*/ 32 w 48"/>
                <a:gd name="T37" fmla="*/ 192 h 196"/>
                <a:gd name="T38" fmla="*/ 32 w 48"/>
                <a:gd name="T39" fmla="*/ 192 h 196"/>
                <a:gd name="T40" fmla="*/ 48 w 48"/>
                <a:gd name="T41" fmla="*/ 192 h 196"/>
                <a:gd name="T42" fmla="*/ 48 w 48"/>
                <a:gd name="T43" fmla="*/ 192 h 196"/>
                <a:gd name="T44" fmla="*/ 46 w 48"/>
                <a:gd name="T45" fmla="*/ 184 h 196"/>
                <a:gd name="T46" fmla="*/ 46 w 48"/>
                <a:gd name="T47" fmla="*/ 178 h 196"/>
                <a:gd name="T48" fmla="*/ 42 w 48"/>
                <a:gd name="T49" fmla="*/ 172 h 196"/>
                <a:gd name="T50" fmla="*/ 42 w 48"/>
                <a:gd name="T51" fmla="*/ 172 h 196"/>
                <a:gd name="T52" fmla="*/ 38 w 48"/>
                <a:gd name="T53" fmla="*/ 166 h 196"/>
                <a:gd name="T54" fmla="*/ 36 w 48"/>
                <a:gd name="T55" fmla="*/ 158 h 196"/>
                <a:gd name="T56" fmla="*/ 32 w 48"/>
                <a:gd name="T57" fmla="*/ 132 h 196"/>
                <a:gd name="T58" fmla="*/ 26 w 48"/>
                <a:gd name="T59" fmla="*/ 98 h 196"/>
                <a:gd name="T60" fmla="*/ 20 w 48"/>
                <a:gd name="T61" fmla="*/ 58 h 196"/>
                <a:gd name="T62" fmla="*/ 20 w 48"/>
                <a:gd name="T63" fmla="*/ 58 h 196"/>
                <a:gd name="T64" fmla="*/ 18 w 48"/>
                <a:gd name="T65" fmla="*/ 40 h 196"/>
                <a:gd name="T66" fmla="*/ 12 w 48"/>
                <a:gd name="T67" fmla="*/ 26 h 196"/>
                <a:gd name="T68" fmla="*/ 6 w 48"/>
                <a:gd name="T69" fmla="*/ 12 h 196"/>
                <a:gd name="T70" fmla="*/ 0 w 48"/>
                <a:gd name="T71" fmla="*/ 0 h 196"/>
                <a:gd name="T72" fmla="*/ 0 w 48"/>
                <a:gd name="T73" fmla="*/ 0 h 196"/>
                <a:gd name="T74" fmla="*/ 0 w 48"/>
                <a:gd name="T75" fmla="*/ 16 h 196"/>
                <a:gd name="T76" fmla="*/ 4 w 48"/>
                <a:gd name="T77" fmla="*/ 34 h 196"/>
                <a:gd name="T78" fmla="*/ 8 w 48"/>
                <a:gd name="T79" fmla="*/ 60 h 196"/>
                <a:gd name="T80" fmla="*/ 8 w 48"/>
                <a:gd name="T81" fmla="*/ 6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" h="196">
                  <a:moveTo>
                    <a:pt x="8" y="60"/>
                  </a:moveTo>
                  <a:lnTo>
                    <a:pt x="8" y="60"/>
                  </a:lnTo>
                  <a:lnTo>
                    <a:pt x="14" y="92"/>
                  </a:lnTo>
                  <a:lnTo>
                    <a:pt x="16" y="110"/>
                  </a:lnTo>
                  <a:lnTo>
                    <a:pt x="20" y="126"/>
                  </a:lnTo>
                  <a:lnTo>
                    <a:pt x="20" y="126"/>
                  </a:lnTo>
                  <a:lnTo>
                    <a:pt x="24" y="136"/>
                  </a:lnTo>
                  <a:lnTo>
                    <a:pt x="24" y="148"/>
                  </a:lnTo>
                  <a:lnTo>
                    <a:pt x="24" y="148"/>
                  </a:lnTo>
                  <a:lnTo>
                    <a:pt x="22" y="162"/>
                  </a:lnTo>
                  <a:lnTo>
                    <a:pt x="20" y="176"/>
                  </a:lnTo>
                  <a:lnTo>
                    <a:pt x="20" y="176"/>
                  </a:lnTo>
                  <a:lnTo>
                    <a:pt x="18" y="186"/>
                  </a:lnTo>
                  <a:lnTo>
                    <a:pt x="18" y="190"/>
                  </a:lnTo>
                  <a:lnTo>
                    <a:pt x="18" y="194"/>
                  </a:lnTo>
                  <a:lnTo>
                    <a:pt x="18" y="194"/>
                  </a:lnTo>
                  <a:lnTo>
                    <a:pt x="22" y="196"/>
                  </a:lnTo>
                  <a:lnTo>
                    <a:pt x="26" y="194"/>
                  </a:lnTo>
                  <a:lnTo>
                    <a:pt x="32" y="192"/>
                  </a:lnTo>
                  <a:lnTo>
                    <a:pt x="32" y="192"/>
                  </a:lnTo>
                  <a:lnTo>
                    <a:pt x="48" y="192"/>
                  </a:lnTo>
                  <a:lnTo>
                    <a:pt x="48" y="192"/>
                  </a:lnTo>
                  <a:lnTo>
                    <a:pt x="46" y="184"/>
                  </a:lnTo>
                  <a:lnTo>
                    <a:pt x="46" y="178"/>
                  </a:lnTo>
                  <a:lnTo>
                    <a:pt x="42" y="172"/>
                  </a:lnTo>
                  <a:lnTo>
                    <a:pt x="42" y="172"/>
                  </a:lnTo>
                  <a:lnTo>
                    <a:pt x="38" y="166"/>
                  </a:lnTo>
                  <a:lnTo>
                    <a:pt x="36" y="158"/>
                  </a:lnTo>
                  <a:lnTo>
                    <a:pt x="32" y="132"/>
                  </a:lnTo>
                  <a:lnTo>
                    <a:pt x="26" y="98"/>
                  </a:lnTo>
                  <a:lnTo>
                    <a:pt x="20" y="58"/>
                  </a:lnTo>
                  <a:lnTo>
                    <a:pt x="20" y="58"/>
                  </a:lnTo>
                  <a:lnTo>
                    <a:pt x="18" y="40"/>
                  </a:lnTo>
                  <a:lnTo>
                    <a:pt x="12" y="26"/>
                  </a:lnTo>
                  <a:lnTo>
                    <a:pt x="6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4" y="34"/>
                  </a:lnTo>
                  <a:lnTo>
                    <a:pt x="8" y="60"/>
                  </a:lnTo>
                  <a:lnTo>
                    <a:pt x="8" y="60"/>
                  </a:ln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44" name="Freeform 122"/>
            <p:cNvSpPr>
              <a:spLocks/>
            </p:cNvSpPr>
            <p:nvPr/>
          </p:nvSpPr>
          <p:spPr bwMode="auto">
            <a:xfrm>
              <a:off x="3519488" y="6081713"/>
              <a:ext cx="139700" cy="114300"/>
            </a:xfrm>
            <a:custGeom>
              <a:avLst/>
              <a:gdLst>
                <a:gd name="T0" fmla="*/ 0 w 88"/>
                <a:gd name="T1" fmla="*/ 72 h 72"/>
                <a:gd name="T2" fmla="*/ 0 w 88"/>
                <a:gd name="T3" fmla="*/ 72 h 72"/>
                <a:gd name="T4" fmla="*/ 4 w 88"/>
                <a:gd name="T5" fmla="*/ 66 h 72"/>
                <a:gd name="T6" fmla="*/ 18 w 88"/>
                <a:gd name="T7" fmla="*/ 50 h 72"/>
                <a:gd name="T8" fmla="*/ 26 w 88"/>
                <a:gd name="T9" fmla="*/ 40 h 72"/>
                <a:gd name="T10" fmla="*/ 34 w 88"/>
                <a:gd name="T11" fmla="*/ 32 h 72"/>
                <a:gd name="T12" fmla="*/ 44 w 88"/>
                <a:gd name="T13" fmla="*/ 26 h 72"/>
                <a:gd name="T14" fmla="*/ 52 w 88"/>
                <a:gd name="T15" fmla="*/ 22 h 72"/>
                <a:gd name="T16" fmla="*/ 52 w 88"/>
                <a:gd name="T17" fmla="*/ 22 h 72"/>
                <a:gd name="T18" fmla="*/ 66 w 88"/>
                <a:gd name="T19" fmla="*/ 22 h 72"/>
                <a:gd name="T20" fmla="*/ 76 w 88"/>
                <a:gd name="T21" fmla="*/ 22 h 72"/>
                <a:gd name="T22" fmla="*/ 80 w 88"/>
                <a:gd name="T23" fmla="*/ 24 h 72"/>
                <a:gd name="T24" fmla="*/ 82 w 88"/>
                <a:gd name="T25" fmla="*/ 26 h 72"/>
                <a:gd name="T26" fmla="*/ 82 w 88"/>
                <a:gd name="T27" fmla="*/ 26 h 72"/>
                <a:gd name="T28" fmla="*/ 80 w 88"/>
                <a:gd name="T29" fmla="*/ 22 h 72"/>
                <a:gd name="T30" fmla="*/ 82 w 88"/>
                <a:gd name="T31" fmla="*/ 18 h 72"/>
                <a:gd name="T32" fmla="*/ 84 w 88"/>
                <a:gd name="T33" fmla="*/ 12 h 72"/>
                <a:gd name="T34" fmla="*/ 84 w 88"/>
                <a:gd name="T35" fmla="*/ 12 h 72"/>
                <a:gd name="T36" fmla="*/ 86 w 88"/>
                <a:gd name="T37" fmla="*/ 8 h 72"/>
                <a:gd name="T38" fmla="*/ 88 w 88"/>
                <a:gd name="T39" fmla="*/ 4 h 72"/>
                <a:gd name="T40" fmla="*/ 88 w 88"/>
                <a:gd name="T41" fmla="*/ 2 h 72"/>
                <a:gd name="T42" fmla="*/ 86 w 88"/>
                <a:gd name="T43" fmla="*/ 0 h 72"/>
                <a:gd name="T44" fmla="*/ 86 w 88"/>
                <a:gd name="T45" fmla="*/ 0 h 72"/>
                <a:gd name="T46" fmla="*/ 80 w 88"/>
                <a:gd name="T47" fmla="*/ 10 h 72"/>
                <a:gd name="T48" fmla="*/ 80 w 88"/>
                <a:gd name="T49" fmla="*/ 10 h 72"/>
                <a:gd name="T50" fmla="*/ 78 w 88"/>
                <a:gd name="T51" fmla="*/ 10 h 72"/>
                <a:gd name="T52" fmla="*/ 78 w 88"/>
                <a:gd name="T53" fmla="*/ 10 h 72"/>
                <a:gd name="T54" fmla="*/ 74 w 88"/>
                <a:gd name="T55" fmla="*/ 10 h 72"/>
                <a:gd name="T56" fmla="*/ 74 w 88"/>
                <a:gd name="T57" fmla="*/ 10 h 72"/>
                <a:gd name="T58" fmla="*/ 74 w 88"/>
                <a:gd name="T59" fmla="*/ 10 h 72"/>
                <a:gd name="T60" fmla="*/ 74 w 88"/>
                <a:gd name="T61" fmla="*/ 10 h 72"/>
                <a:gd name="T62" fmla="*/ 74 w 88"/>
                <a:gd name="T63" fmla="*/ 12 h 72"/>
                <a:gd name="T64" fmla="*/ 72 w 88"/>
                <a:gd name="T65" fmla="*/ 10 h 72"/>
                <a:gd name="T66" fmla="*/ 64 w 88"/>
                <a:gd name="T67" fmla="*/ 10 h 72"/>
                <a:gd name="T68" fmla="*/ 58 w 88"/>
                <a:gd name="T69" fmla="*/ 10 h 72"/>
                <a:gd name="T70" fmla="*/ 52 w 88"/>
                <a:gd name="T71" fmla="*/ 12 h 72"/>
                <a:gd name="T72" fmla="*/ 42 w 88"/>
                <a:gd name="T73" fmla="*/ 18 h 72"/>
                <a:gd name="T74" fmla="*/ 32 w 88"/>
                <a:gd name="T75" fmla="*/ 26 h 72"/>
                <a:gd name="T76" fmla="*/ 32 w 88"/>
                <a:gd name="T77" fmla="*/ 26 h 72"/>
                <a:gd name="T78" fmla="*/ 22 w 88"/>
                <a:gd name="T79" fmla="*/ 36 h 72"/>
                <a:gd name="T80" fmla="*/ 14 w 88"/>
                <a:gd name="T81" fmla="*/ 44 h 72"/>
                <a:gd name="T82" fmla="*/ 4 w 88"/>
                <a:gd name="T83" fmla="*/ 60 h 72"/>
                <a:gd name="T84" fmla="*/ 0 w 88"/>
                <a:gd name="T85" fmla="*/ 68 h 72"/>
                <a:gd name="T86" fmla="*/ 0 w 88"/>
                <a:gd name="T87" fmla="*/ 72 h 72"/>
                <a:gd name="T88" fmla="*/ 0 w 88"/>
                <a:gd name="T8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8" h="72">
                  <a:moveTo>
                    <a:pt x="0" y="72"/>
                  </a:moveTo>
                  <a:lnTo>
                    <a:pt x="0" y="72"/>
                  </a:lnTo>
                  <a:lnTo>
                    <a:pt x="4" y="66"/>
                  </a:lnTo>
                  <a:lnTo>
                    <a:pt x="18" y="50"/>
                  </a:lnTo>
                  <a:lnTo>
                    <a:pt x="26" y="40"/>
                  </a:lnTo>
                  <a:lnTo>
                    <a:pt x="34" y="32"/>
                  </a:lnTo>
                  <a:lnTo>
                    <a:pt x="44" y="26"/>
                  </a:lnTo>
                  <a:lnTo>
                    <a:pt x="52" y="22"/>
                  </a:lnTo>
                  <a:lnTo>
                    <a:pt x="52" y="22"/>
                  </a:lnTo>
                  <a:lnTo>
                    <a:pt x="66" y="22"/>
                  </a:lnTo>
                  <a:lnTo>
                    <a:pt x="76" y="22"/>
                  </a:lnTo>
                  <a:lnTo>
                    <a:pt x="80" y="24"/>
                  </a:lnTo>
                  <a:lnTo>
                    <a:pt x="82" y="26"/>
                  </a:lnTo>
                  <a:lnTo>
                    <a:pt x="82" y="26"/>
                  </a:lnTo>
                  <a:lnTo>
                    <a:pt x="80" y="22"/>
                  </a:lnTo>
                  <a:lnTo>
                    <a:pt x="82" y="18"/>
                  </a:lnTo>
                  <a:lnTo>
                    <a:pt x="84" y="12"/>
                  </a:lnTo>
                  <a:lnTo>
                    <a:pt x="84" y="12"/>
                  </a:lnTo>
                  <a:lnTo>
                    <a:pt x="86" y="8"/>
                  </a:lnTo>
                  <a:lnTo>
                    <a:pt x="88" y="4"/>
                  </a:lnTo>
                  <a:lnTo>
                    <a:pt x="88" y="2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0" y="10"/>
                  </a:lnTo>
                  <a:lnTo>
                    <a:pt x="80" y="10"/>
                  </a:lnTo>
                  <a:lnTo>
                    <a:pt x="78" y="10"/>
                  </a:lnTo>
                  <a:lnTo>
                    <a:pt x="78" y="10"/>
                  </a:lnTo>
                  <a:lnTo>
                    <a:pt x="74" y="10"/>
                  </a:lnTo>
                  <a:lnTo>
                    <a:pt x="74" y="10"/>
                  </a:lnTo>
                  <a:lnTo>
                    <a:pt x="74" y="10"/>
                  </a:lnTo>
                  <a:lnTo>
                    <a:pt x="74" y="10"/>
                  </a:lnTo>
                  <a:lnTo>
                    <a:pt x="74" y="12"/>
                  </a:lnTo>
                  <a:lnTo>
                    <a:pt x="72" y="10"/>
                  </a:lnTo>
                  <a:lnTo>
                    <a:pt x="64" y="10"/>
                  </a:lnTo>
                  <a:lnTo>
                    <a:pt x="58" y="10"/>
                  </a:lnTo>
                  <a:lnTo>
                    <a:pt x="52" y="12"/>
                  </a:lnTo>
                  <a:lnTo>
                    <a:pt x="42" y="18"/>
                  </a:lnTo>
                  <a:lnTo>
                    <a:pt x="32" y="26"/>
                  </a:lnTo>
                  <a:lnTo>
                    <a:pt x="32" y="26"/>
                  </a:lnTo>
                  <a:lnTo>
                    <a:pt x="22" y="36"/>
                  </a:lnTo>
                  <a:lnTo>
                    <a:pt x="14" y="44"/>
                  </a:lnTo>
                  <a:lnTo>
                    <a:pt x="4" y="60"/>
                  </a:lnTo>
                  <a:lnTo>
                    <a:pt x="0" y="68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pic>
        <p:nvPicPr>
          <p:cNvPr id="122" name="그림 121">
            <a:extLst>
              <a:ext uri="{FF2B5EF4-FFF2-40B4-BE49-F238E27FC236}">
                <a16:creationId xmlns:a16="http://schemas.microsoft.com/office/drawing/2014/main" id="{66BFE117-073C-46CA-87E6-3230EBCFF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3044" y="138793"/>
            <a:ext cx="1266825" cy="1028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48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7485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7485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38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01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1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52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48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2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485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485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485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485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animBg="1"/>
      <p:bldP spid="16388" grpId="0" build="p" animBg="1"/>
      <p:bldP spid="748551" grpId="0" animBg="1"/>
      <p:bldP spid="748552" grpId="0"/>
      <p:bldP spid="748552" grpId="1"/>
      <p:bldP spid="748553" grpId="0" animBg="1"/>
      <p:bldP spid="748554" grpId="0"/>
      <p:bldP spid="748554" grpId="1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/>
              <a:t>2</a:t>
            </a:r>
            <a:r>
              <a:rPr lang="ko-KR" altLang="en-US" sz="3600"/>
              <a:t>차원 배열</a:t>
            </a:r>
          </a:p>
        </p:txBody>
      </p:sp>
      <p:sp>
        <p:nvSpPr>
          <p:cNvPr id="37891" name="Rectangle 4"/>
          <p:cNvSpPr>
            <a:spLocks noChangeArrowheads="1"/>
          </p:cNvSpPr>
          <p:nvPr/>
        </p:nvSpPr>
        <p:spPr bwMode="auto">
          <a:xfrm>
            <a:off x="2426413" y="1761332"/>
            <a:ext cx="7791450" cy="93186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kumimoji="1" lang="en-US" altLang="ko-KR" sz="1600">
                <a:solidFill>
                  <a:srgbClr val="0000FF"/>
                </a:solidFill>
                <a:latin typeface="Comic Sans MS" pitchFamily="66" charset="0"/>
                <a:ea typeface="휴먼명조" pitchFamily="2" charset="-127"/>
              </a:rPr>
              <a:t>int</a:t>
            </a:r>
            <a:r>
              <a:rPr kumimoji="1" lang="en-US" altLang="ko-KR" sz="1600">
                <a:solidFill>
                  <a:srgbClr val="000000"/>
                </a:solidFill>
                <a:latin typeface="Comic Sans MS" pitchFamily="66" charset="0"/>
                <a:ea typeface="휴먼명조" pitchFamily="2" charset="-127"/>
              </a:rPr>
              <a:t> s[10];       </a:t>
            </a:r>
            <a:r>
              <a:rPr kumimoji="1" lang="en-US" altLang="ko-KR" sz="1600">
                <a:solidFill>
                  <a:srgbClr val="008000"/>
                </a:solidFill>
                <a:latin typeface="Comic Sans MS" pitchFamily="66" charset="0"/>
              </a:rPr>
              <a:t>// 1</a:t>
            </a:r>
            <a:r>
              <a:rPr kumimoji="1" lang="ko-KR" altLang="en-US" sz="1600">
                <a:solidFill>
                  <a:srgbClr val="008000"/>
                </a:solidFill>
                <a:latin typeface="Comic Sans MS" pitchFamily="66" charset="0"/>
              </a:rPr>
              <a:t>차원 배열</a:t>
            </a:r>
            <a:r>
              <a:rPr kumimoji="1" lang="ko-KR" altLang="en-US" sz="1600">
                <a:solidFill>
                  <a:srgbClr val="000000"/>
                </a:solidFill>
                <a:latin typeface="Comic Sans MS" pitchFamily="66" charset="0"/>
                <a:ea typeface="휴먼명조" pitchFamily="2" charset="-127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kumimoji="1" lang="en-US" altLang="ko-KR" sz="1600">
                <a:solidFill>
                  <a:srgbClr val="0000FF"/>
                </a:solidFill>
                <a:latin typeface="Comic Sans MS" pitchFamily="66" charset="0"/>
                <a:ea typeface="휴먼명조" pitchFamily="2" charset="-127"/>
              </a:rPr>
              <a:t>int</a:t>
            </a:r>
            <a:r>
              <a:rPr kumimoji="1" lang="en-US" altLang="ko-KR" sz="1600">
                <a:solidFill>
                  <a:srgbClr val="000000"/>
                </a:solidFill>
                <a:latin typeface="Comic Sans MS" pitchFamily="66" charset="0"/>
                <a:ea typeface="휴먼명조" pitchFamily="2" charset="-127"/>
              </a:rPr>
              <a:t> s[3][10];    </a:t>
            </a:r>
            <a:r>
              <a:rPr kumimoji="1" lang="en-US" altLang="ko-KR" sz="1600">
                <a:solidFill>
                  <a:srgbClr val="008000"/>
                </a:solidFill>
                <a:latin typeface="Comic Sans MS" pitchFamily="66" charset="0"/>
              </a:rPr>
              <a:t>// 2</a:t>
            </a:r>
            <a:r>
              <a:rPr kumimoji="1" lang="ko-KR" altLang="en-US" sz="1600">
                <a:solidFill>
                  <a:srgbClr val="008000"/>
                </a:solidFill>
                <a:latin typeface="Comic Sans MS" pitchFamily="66" charset="0"/>
              </a:rPr>
              <a:t>차원 배열</a:t>
            </a:r>
            <a:r>
              <a:rPr kumimoji="1" lang="ko-KR" altLang="en-US" sz="1600">
                <a:solidFill>
                  <a:srgbClr val="000000"/>
                </a:solidFill>
                <a:latin typeface="Comic Sans MS" pitchFamily="66" charset="0"/>
                <a:ea typeface="휴먼명조" pitchFamily="2" charset="-127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kumimoji="1" lang="en-US" altLang="ko-KR" sz="1600">
                <a:solidFill>
                  <a:srgbClr val="0000FF"/>
                </a:solidFill>
                <a:latin typeface="Comic Sans MS" pitchFamily="66" charset="0"/>
                <a:ea typeface="휴먼명조" pitchFamily="2" charset="-127"/>
              </a:rPr>
              <a:t>int</a:t>
            </a:r>
            <a:r>
              <a:rPr kumimoji="1" lang="en-US" altLang="ko-KR" sz="1600">
                <a:solidFill>
                  <a:srgbClr val="000000"/>
                </a:solidFill>
                <a:latin typeface="Comic Sans MS" pitchFamily="66" charset="0"/>
                <a:ea typeface="휴먼명조" pitchFamily="2" charset="-127"/>
              </a:rPr>
              <a:t> s[5][3][10]; </a:t>
            </a:r>
            <a:r>
              <a:rPr kumimoji="1" lang="en-US" altLang="ko-KR" sz="1600">
                <a:solidFill>
                  <a:srgbClr val="008000"/>
                </a:solidFill>
                <a:latin typeface="Comic Sans MS" pitchFamily="66" charset="0"/>
              </a:rPr>
              <a:t>// 3</a:t>
            </a:r>
            <a:r>
              <a:rPr kumimoji="1" lang="ko-KR" altLang="en-US" sz="1600">
                <a:solidFill>
                  <a:srgbClr val="008000"/>
                </a:solidFill>
                <a:latin typeface="Comic Sans MS" pitchFamily="66" charset="0"/>
              </a:rPr>
              <a:t>차원 배열</a:t>
            </a:r>
            <a:r>
              <a:rPr kumimoji="1" lang="ko-KR" altLang="en-US" sz="1600">
                <a:solidFill>
                  <a:srgbClr val="000000"/>
                </a:solidFill>
                <a:latin typeface="Comic Sans MS" pitchFamily="66" charset="0"/>
                <a:ea typeface="휴먼명조" pitchFamily="2" charset="-127"/>
              </a:rPr>
              <a:t>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189" y="3084934"/>
            <a:ext cx="7686675" cy="26289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E8E4CF3-1897-4561-921E-E1B143568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3044" y="138793"/>
            <a:ext cx="1266825" cy="1028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89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/>
              <a:t>2</a:t>
            </a:r>
            <a:r>
              <a:rPr lang="ko-KR" altLang="en-US" sz="3600"/>
              <a:t>차원 배열의 초기화</a:t>
            </a:r>
          </a:p>
        </p:txBody>
      </p:sp>
      <p:sp>
        <p:nvSpPr>
          <p:cNvPr id="40963" name="Rectangle 4"/>
          <p:cNvSpPr>
            <a:spLocks noChangeArrowheads="1"/>
          </p:cNvSpPr>
          <p:nvPr/>
        </p:nvSpPr>
        <p:spPr bwMode="auto">
          <a:xfrm>
            <a:off x="2314575" y="1758044"/>
            <a:ext cx="7791450" cy="143986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  <a:ea typeface="휴먼명조" pitchFamily="2" charset="-127"/>
              </a:rPr>
              <a:t>int </a:t>
            </a:r>
            <a:r>
              <a:rPr kumimoji="1" lang="en-US" altLang="ko-KR" sz="1600">
                <a:solidFill>
                  <a:schemeClr val="tx2"/>
                </a:solidFill>
                <a:latin typeface="Trebuchet MS" panose="020B0603020202020204" pitchFamily="34" charset="0"/>
                <a:ea typeface="휴먼명조" pitchFamily="2" charset="-127"/>
              </a:rPr>
              <a:t>s[3][5]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= {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  {  0,  1,  2,  3,  4 },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</a:t>
            </a:r>
            <a:r>
              <a:rPr kumimoji="1" lang="en-US" altLang="ko-KR" sz="160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kumimoji="1" lang="ko-KR" altLang="en-US" sz="1600">
                <a:solidFill>
                  <a:srgbClr val="008000"/>
                </a:solidFill>
                <a:latin typeface="Trebuchet MS" panose="020B0603020202020204" pitchFamily="34" charset="0"/>
              </a:rPr>
              <a:t>첫 번째 행의 원소들의 초기값</a:t>
            </a:r>
            <a:r>
              <a:rPr kumimoji="1" lang="ko-KR" altLang="en-US" sz="160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kumimoji="1" lang="ko-KR" altLang="en-US" sz="160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  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{ 10, 11, 12, 13, 14 },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</a:t>
            </a:r>
            <a:r>
              <a:rPr kumimoji="1" lang="en-US" altLang="ko-KR" sz="160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kumimoji="1" lang="ko-KR" altLang="en-US" sz="1600">
                <a:solidFill>
                  <a:srgbClr val="008000"/>
                </a:solidFill>
                <a:latin typeface="Trebuchet MS" panose="020B0603020202020204" pitchFamily="34" charset="0"/>
              </a:rPr>
              <a:t>두 번째 행의 원소들의 초기값</a:t>
            </a:r>
            <a:r>
              <a:rPr kumimoji="1" lang="ko-KR" altLang="en-US" sz="160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kumimoji="1" lang="ko-KR" altLang="en-US" sz="160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  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{ 20, 21, 22, 23, 24 } </a:t>
            </a:r>
            <a:r>
              <a:rPr kumimoji="1" lang="en-US" altLang="ko-KR" sz="160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kumimoji="1" lang="ko-KR" altLang="en-US" sz="1600">
                <a:solidFill>
                  <a:srgbClr val="008000"/>
                </a:solidFill>
                <a:latin typeface="Trebuchet MS" panose="020B0603020202020204" pitchFamily="34" charset="0"/>
              </a:rPr>
              <a:t>세 번째 행의 원소들의 초기값</a:t>
            </a:r>
            <a:r>
              <a:rPr kumimoji="1" lang="ko-KR" altLang="en-US" sz="160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}; </a:t>
            </a:r>
            <a:endParaRPr kumimoji="1" lang="ko-KR" altLang="en-US" sz="1600">
              <a:solidFill>
                <a:srgbClr val="000000"/>
              </a:solidFill>
              <a:latin typeface="Trebuchet MS" panose="020B0603020202020204" pitchFamily="34" charset="0"/>
              <a:ea typeface="휴먼명조" pitchFamily="2" charset="-127"/>
            </a:endParaRPr>
          </a:p>
        </p:txBody>
      </p:sp>
      <p:pic>
        <p:nvPicPr>
          <p:cNvPr id="40964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394" y="3572102"/>
            <a:ext cx="4037013" cy="250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25B388E-15D3-4C18-A623-4E4878895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3044" y="138793"/>
            <a:ext cx="1266825" cy="1028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6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함수의 종류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861" y="1770355"/>
            <a:ext cx="6562725" cy="33528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D9B72AA-1E25-4547-902B-2EDF5C843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3044" y="138793"/>
            <a:ext cx="1266825" cy="10287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함수의 정의</a:t>
            </a: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36648" y="1938196"/>
            <a:ext cx="8153400" cy="266571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9F74850-9A09-4143-A936-CFAB7E5F8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3044" y="138793"/>
            <a:ext cx="1266825" cy="10287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1836</TotalTime>
  <Words>617</Words>
  <Application>Microsoft Office PowerPoint</Application>
  <PresentationFormat>와이드스크린</PresentationFormat>
  <Paragraphs>97</Paragraphs>
  <Slides>19</Slides>
  <Notes>0</Notes>
  <HiddenSlides>0</HiddenSlides>
  <MMClips>2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HY엽서L</vt:lpstr>
      <vt:lpstr>Ubuntu Condensed</vt:lpstr>
      <vt:lpstr>맑은 고딕</vt:lpstr>
      <vt:lpstr>Arial</vt:lpstr>
      <vt:lpstr>Comic Sans MS</vt:lpstr>
      <vt:lpstr>Times New Roman</vt:lpstr>
      <vt:lpstr>Trebuchet MS</vt:lpstr>
      <vt:lpstr>Office 테마</vt:lpstr>
      <vt:lpstr>컴퓨터 프로그래밍 및 실습#4</vt:lpstr>
      <vt:lpstr>Q&amp;A</vt:lpstr>
      <vt:lpstr>PowerPoint 프레젠테이션</vt:lpstr>
      <vt:lpstr>배열의 초기화 </vt:lpstr>
      <vt:lpstr>배열의 복사</vt:lpstr>
      <vt:lpstr>2차원 배열</vt:lpstr>
      <vt:lpstr>2차원 배열의 초기화</vt:lpstr>
      <vt:lpstr>함수의 종류</vt:lpstr>
      <vt:lpstr>함수의 정의</vt:lpstr>
      <vt:lpstr>함수 호출 =&gt; 실행 =&gt; 결과값 반환   과정 </vt:lpstr>
      <vt:lpstr>매개 변수와 반환값</vt:lpstr>
      <vt:lpstr>매개 변수와 반환값</vt:lpstr>
      <vt:lpstr>PowerPoint 프레젠테이션</vt:lpstr>
      <vt:lpstr>실습과제#1 &lt;영상처리&gt;</vt:lpstr>
      <vt:lpstr>PowerPoint 프레젠테이션</vt:lpstr>
      <vt:lpstr>실습과제#2 &lt;ox퀴즈&gt;</vt:lpstr>
      <vt:lpstr>PowerPoint 프레젠테이션</vt:lpstr>
      <vt:lpstr>실습과제#3 &lt;셀프 넘버&gt;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컴퓨터 프로그래밍 및 실습</dc:title>
  <dc:creator>chunghyun lee</dc:creator>
  <cp:lastModifiedBy>chunghyun lee</cp:lastModifiedBy>
  <cp:revision>279</cp:revision>
  <dcterms:created xsi:type="dcterms:W3CDTF">2020-03-12T13:51:14Z</dcterms:created>
  <dcterms:modified xsi:type="dcterms:W3CDTF">2020-06-03T09:36:22Z</dcterms:modified>
</cp:coreProperties>
</file>