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1" r:id="rId2"/>
    <p:sldId id="833" r:id="rId3"/>
    <p:sldId id="83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8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2E17E-6603-46B7-A8F3-09F0ECDD5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03DFE-885F-47B1-A977-B9E4AD0D5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DD9F4-75E1-4B74-A569-8950E6BB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3CAE-C20B-4D3B-847D-73D846563FA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B5BCC-8BED-4A18-A106-62BB6FB8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757BA-A55F-4931-9B2C-EA4609DC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6A5-3A6F-4A47-AC48-983C314C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7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6A2B3-1389-42D7-A9E3-4CB2DD9E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C624E-11A6-4585-8731-C76EA8196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40DE9-6FAA-4765-BDDE-0B22EC8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3CAE-C20B-4D3B-847D-73D846563FA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C5C9C-AD59-4580-9C3A-BD81CD9D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4052E-9203-4084-A3FF-6BE8A5D7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6A5-3A6F-4A47-AC48-983C314C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6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9956F-691B-4B3E-B9E6-C7BFD860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259CA-3A32-4D67-A963-CB8552B4D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4EF8E-EA41-47AF-986D-9A3F375D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3CAE-C20B-4D3B-847D-73D846563FA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DE3FA-62DB-4776-9AAD-A8E8F66B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52CF9-A4E0-4DB9-A189-4B0D324B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6A5-3A6F-4A47-AC48-983C314C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CD4F0-451C-45D5-904C-8A3FF777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157B0-B057-4B89-BDE6-C5E4DF29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45544-1FDA-4002-A311-64F52B61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3CAE-C20B-4D3B-847D-73D846563FA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5AB5A-7F1F-4B9C-9D8C-9DA947F1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FD20E-FB2D-47E3-8CF0-E57E032D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6A5-3A6F-4A47-AC48-983C314C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1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268A2-78F2-4705-BA00-8F0A7C1C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864E2-67AC-44C0-ABBF-9BE66CDD3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8E7BD-19E1-484A-80E1-B48FA243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3CAE-C20B-4D3B-847D-73D846563FA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1CC80-1B36-4203-822A-92F26D3A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443B5-C056-4C4D-88CB-F7FDBF55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6A5-3A6F-4A47-AC48-983C314C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7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F0993-ECAD-45E2-98B8-1C2E2CAD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B2895-989D-4F0E-9568-ABC7FB5E5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F8786C-44E9-4553-8A18-765D352BB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F5B0A-703D-4CBE-9303-9FE868EE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3CAE-C20B-4D3B-847D-73D846563FA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14544A-D08E-41E7-8197-7B0C18E6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9D1B4-62A7-458F-9EF8-C716057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6A5-3A6F-4A47-AC48-983C314C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1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06A1-5192-4F1F-AB51-B055F413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022A7-F98D-45F1-A7F8-A3BF314C4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32401-F94E-4C13-9DC7-B138F10ED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7C2E1-BDD9-46F7-A4C8-6A2A0FB10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6E0CC-B44D-4F89-914C-234966B05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3CD4B9-7F2C-4BAF-8FFE-77E61605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3CAE-C20B-4D3B-847D-73D846563FA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93767C-2499-4341-8A0B-9BC6753E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A0AA8D-8CFD-4B6C-B397-BEBDD9F6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6A5-3A6F-4A47-AC48-983C314C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6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2EC6F-ED7F-4F1E-8C73-5C0C4752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0E844E-55AA-4014-9FB9-C54C5735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3CAE-C20B-4D3B-847D-73D846563FA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37B85E-FBF3-4E88-972A-328A1FE7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803857-2465-43FC-9872-42C660AC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6A5-3A6F-4A47-AC48-983C314C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9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D510C3-1D4D-4B35-BD58-E756FFF3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3CAE-C20B-4D3B-847D-73D846563FA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EF1428-AF68-488D-98A2-08DA5454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65E79-8826-4DBC-869E-9B6F9794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6A5-3A6F-4A47-AC48-983C314C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CAC4C-6764-40D6-84ED-FA5DB775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C633D-AB2E-47FB-A06D-2AEE59A1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FD8FE2-8F32-4B87-A5B0-AD41EBE2D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AAD2A-74F5-4CDB-8236-4DE1108D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3CAE-C20B-4D3B-847D-73D846563FA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110E5-C0EA-43B9-B28B-4FC350BF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D58710-C7F4-4A2F-8119-CD1E266F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6A5-3A6F-4A47-AC48-983C314C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103AA-A1F5-406F-9011-FFCE9223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A87BFB-B70A-49CD-BF7F-195E50EF8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CE545C-E137-4249-8DAC-5556032C1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9F7F8-9311-4588-AEE0-31F23447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3CAE-C20B-4D3B-847D-73D846563FA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AAB4D-A6BE-4C8F-853E-B921A634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46704-2589-468B-96FE-A242DC37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6A5-3A6F-4A47-AC48-983C314C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2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D25E64-99B3-41B0-9425-2742E611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394C5-4084-43BE-BA76-3129FAD1C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40FA4-E820-4F1F-85E5-2EE28F83C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3CAE-C20B-4D3B-847D-73D846563FA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8CB9-03DD-493C-A25F-92CB80D6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98-589E-429E-9565-0C324A809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66A5-3A6F-4A47-AC48-983C314C7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3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0DA41E-8544-4D4A-AC0A-8A7DCDE6AA21}"/>
              </a:ext>
            </a:extLst>
          </p:cNvPr>
          <p:cNvSpPr/>
          <p:nvPr/>
        </p:nvSpPr>
        <p:spPr>
          <a:xfrm>
            <a:off x="71718" y="335844"/>
            <a:ext cx="5898776" cy="618630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#</a:t>
            </a:r>
            <a:r>
              <a:rPr lang="ko-KR" altLang="en-US" dirty="0" err="1"/>
              <a:t>include</a:t>
            </a:r>
            <a:r>
              <a:rPr lang="ko-KR" altLang="en-US" dirty="0"/>
              <a:t> &lt;</a:t>
            </a:r>
            <a:r>
              <a:rPr lang="ko-KR" altLang="en-US" dirty="0" err="1"/>
              <a:t>stdio.h</a:t>
            </a:r>
            <a:r>
              <a:rPr lang="ko-KR" altLang="en-US" dirty="0"/>
              <a:t>&gt;</a:t>
            </a:r>
          </a:p>
          <a:p>
            <a:endParaRPr lang="ko-KR" altLang="en-US" dirty="0"/>
          </a:p>
          <a:p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display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[8][16]) 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r</a:t>
            </a:r>
            <a:r>
              <a:rPr lang="ko-KR" altLang="en-US" dirty="0"/>
              <a:t> = 0; </a:t>
            </a:r>
            <a:r>
              <a:rPr lang="ko-KR" altLang="en-US" dirty="0" err="1"/>
              <a:t>r</a:t>
            </a:r>
            <a:r>
              <a:rPr lang="ko-KR" altLang="en-US" dirty="0"/>
              <a:t> &lt; 8; </a:t>
            </a:r>
            <a:r>
              <a:rPr lang="ko-KR" altLang="en-US" dirty="0" err="1"/>
              <a:t>r</a:t>
            </a:r>
            <a:r>
              <a:rPr lang="ko-KR" altLang="en-US" dirty="0"/>
              <a:t>++) {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int</a:t>
            </a:r>
            <a:r>
              <a:rPr lang="ko-KR" altLang="en-US" dirty="0"/>
              <a:t> c = 0; c &lt; 16; c++)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image</a:t>
            </a:r>
            <a:r>
              <a:rPr lang="ko-KR" altLang="en-US" dirty="0"/>
              <a:t>[</a:t>
            </a:r>
            <a:r>
              <a:rPr lang="ko-KR" altLang="en-US" dirty="0" err="1"/>
              <a:t>r</a:t>
            </a:r>
            <a:r>
              <a:rPr lang="ko-KR" altLang="en-US" dirty="0"/>
              <a:t>][c] == 0)</a:t>
            </a:r>
          </a:p>
          <a:p>
            <a:r>
              <a:rPr lang="ko-KR" altLang="en-US" dirty="0"/>
              <a:t>				</a:t>
            </a:r>
            <a:r>
              <a:rPr lang="ko-KR" altLang="en-US" dirty="0" err="1"/>
              <a:t>printf</a:t>
            </a:r>
            <a:r>
              <a:rPr lang="ko-KR" altLang="en-US" dirty="0"/>
              <a:t>("*");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else</a:t>
            </a:r>
            <a:endParaRPr lang="ko-KR" altLang="en-US" dirty="0"/>
          </a:p>
          <a:p>
            <a:r>
              <a:rPr lang="ko-KR" altLang="en-US" dirty="0"/>
              <a:t>				</a:t>
            </a:r>
            <a:r>
              <a:rPr lang="ko-KR" altLang="en-US" dirty="0" err="1"/>
              <a:t>printf</a:t>
            </a:r>
            <a:r>
              <a:rPr lang="ko-KR" altLang="en-US" dirty="0"/>
              <a:t>("_");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printf</a:t>
            </a:r>
            <a:r>
              <a:rPr lang="ko-KR" altLang="en-US" dirty="0"/>
              <a:t>("\</a:t>
            </a:r>
            <a:r>
              <a:rPr lang="ko-KR" altLang="en-US" dirty="0" err="1"/>
              <a:t>n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  <a:p>
            <a:endParaRPr lang="ko-KR" altLang="en-US" dirty="0"/>
          </a:p>
          <a:p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inverse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[8][16]) 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r</a:t>
            </a:r>
            <a:r>
              <a:rPr lang="ko-KR" altLang="en-US" dirty="0"/>
              <a:t> = 0; </a:t>
            </a:r>
            <a:r>
              <a:rPr lang="ko-KR" altLang="en-US" dirty="0" err="1"/>
              <a:t>r</a:t>
            </a:r>
            <a:r>
              <a:rPr lang="ko-KR" altLang="en-US" dirty="0"/>
              <a:t> &lt; 8; </a:t>
            </a:r>
            <a:r>
              <a:rPr lang="ko-KR" altLang="en-US" dirty="0" err="1"/>
              <a:t>r</a:t>
            </a:r>
            <a:r>
              <a:rPr lang="ko-KR" altLang="en-US" dirty="0"/>
              <a:t>++) {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int</a:t>
            </a:r>
            <a:r>
              <a:rPr lang="ko-KR" altLang="en-US" dirty="0"/>
              <a:t> c = 0; c &lt; 16; c++)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image</a:t>
            </a:r>
            <a:r>
              <a:rPr lang="ko-KR" altLang="en-US" dirty="0"/>
              <a:t>[</a:t>
            </a:r>
            <a:r>
              <a:rPr lang="ko-KR" altLang="en-US" dirty="0" err="1"/>
              <a:t>r</a:t>
            </a:r>
            <a:r>
              <a:rPr lang="ko-KR" altLang="en-US" dirty="0"/>
              <a:t>][c] == 0)</a:t>
            </a:r>
          </a:p>
          <a:p>
            <a:r>
              <a:rPr lang="ko-KR" altLang="en-US" dirty="0"/>
              <a:t>				</a:t>
            </a:r>
            <a:r>
              <a:rPr lang="ko-KR" altLang="en-US" dirty="0" err="1"/>
              <a:t>image</a:t>
            </a:r>
            <a:r>
              <a:rPr lang="ko-KR" altLang="en-US" dirty="0"/>
              <a:t>[</a:t>
            </a:r>
            <a:r>
              <a:rPr lang="ko-KR" altLang="en-US" dirty="0" err="1"/>
              <a:t>r</a:t>
            </a:r>
            <a:r>
              <a:rPr lang="ko-KR" altLang="en-US" dirty="0"/>
              <a:t>][c] = 1;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else</a:t>
            </a:r>
            <a:endParaRPr lang="ko-KR" altLang="en-US" dirty="0"/>
          </a:p>
          <a:p>
            <a:r>
              <a:rPr lang="ko-KR" altLang="en-US" dirty="0"/>
              <a:t>				</a:t>
            </a:r>
            <a:r>
              <a:rPr lang="ko-KR" altLang="en-US" dirty="0" err="1"/>
              <a:t>image</a:t>
            </a:r>
            <a:r>
              <a:rPr lang="ko-KR" altLang="en-US" dirty="0"/>
              <a:t>[</a:t>
            </a:r>
            <a:r>
              <a:rPr lang="ko-KR" altLang="en-US" dirty="0" err="1"/>
              <a:t>r</a:t>
            </a:r>
            <a:r>
              <a:rPr lang="ko-KR" altLang="en-US" dirty="0"/>
              <a:t>][c] = 0;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4108B2-129D-422B-A7D2-21C9A6911870}"/>
              </a:ext>
            </a:extLst>
          </p:cNvPr>
          <p:cNvSpPr/>
          <p:nvPr/>
        </p:nvSpPr>
        <p:spPr>
          <a:xfrm>
            <a:off x="6024282" y="335844"/>
            <a:ext cx="6096000" cy="618630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[8][16] = {</a:t>
            </a:r>
          </a:p>
          <a:p>
            <a:r>
              <a:rPr lang="ko-KR" altLang="en-US" dirty="0"/>
              <a:t>	  {1,1,1,1,0,1,1,1,1,1,1,1,1,1,1,1},</a:t>
            </a:r>
          </a:p>
          <a:p>
            <a:r>
              <a:rPr lang="ko-KR" altLang="en-US" dirty="0"/>
              <a:t>	  {1,1,1,0,0,1,1,1,1,1,1,1,1,1,1,1},</a:t>
            </a:r>
          </a:p>
          <a:p>
            <a:r>
              <a:rPr lang="ko-KR" altLang="en-US" dirty="0"/>
              <a:t>	  {1,1,0,0,0,0,1,1,1,1,1,1,1,1,1,1},</a:t>
            </a:r>
          </a:p>
          <a:p>
            <a:r>
              <a:rPr lang="ko-KR" altLang="en-US" dirty="0"/>
              <a:t>	  {1,0,0,0,0,0,1,0,0,1,1,1,1,1,1,1},</a:t>
            </a:r>
          </a:p>
          <a:p>
            <a:r>
              <a:rPr lang="ko-KR" altLang="en-US" dirty="0"/>
              <a:t>	  {1,0,0,0,0,0,0,0,0,1,0,0,1,1,1,1},</a:t>
            </a:r>
          </a:p>
          <a:p>
            <a:r>
              <a:rPr lang="ko-KR" altLang="en-US" dirty="0"/>
              <a:t>	  {1,0,0,0,0,0,0,0,0,0,0,0,0,1,1,1},</a:t>
            </a:r>
          </a:p>
          <a:p>
            <a:r>
              <a:rPr lang="ko-KR" altLang="en-US" dirty="0"/>
              <a:t>	  {0,0,0,0,0,0,0,0,0,0,0,0,0,0,1,1},</a:t>
            </a:r>
          </a:p>
          <a:p>
            <a:r>
              <a:rPr lang="ko-KR" altLang="en-US" dirty="0"/>
              <a:t>	  {0,0,0,0,0,0,0,0,0,0,0,0,0,0,0,0},</a:t>
            </a:r>
          </a:p>
          <a:p>
            <a:r>
              <a:rPr lang="ko-KR" altLang="en-US" dirty="0"/>
              <a:t>	};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printf</a:t>
            </a:r>
            <a:r>
              <a:rPr lang="ko-KR" altLang="en-US" dirty="0"/>
              <a:t>("</a:t>
            </a:r>
            <a:r>
              <a:rPr lang="ko-KR" altLang="en-US" dirty="0" err="1"/>
              <a:t>Before</a:t>
            </a:r>
            <a:r>
              <a:rPr lang="ko-KR" altLang="en-US" dirty="0"/>
              <a:t> </a:t>
            </a:r>
            <a:r>
              <a:rPr lang="ko-KR" altLang="en-US" dirty="0" err="1"/>
              <a:t>Inversion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display</a:t>
            </a:r>
            <a:r>
              <a:rPr lang="ko-KR" altLang="en-US" dirty="0"/>
              <a:t>(</a:t>
            </a:r>
            <a:r>
              <a:rPr lang="ko-KR" altLang="en-US" dirty="0" err="1"/>
              <a:t>image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printf</a:t>
            </a:r>
            <a:r>
              <a:rPr lang="ko-KR" altLang="en-US" dirty="0"/>
              <a:t>("\</a:t>
            </a:r>
            <a:r>
              <a:rPr lang="ko-KR" altLang="en-US" dirty="0" err="1"/>
              <a:t>n</a:t>
            </a:r>
            <a:r>
              <a:rPr lang="ko-KR" altLang="en-US" dirty="0"/>
              <a:t>\</a:t>
            </a:r>
            <a:r>
              <a:rPr lang="ko-KR" altLang="en-US" dirty="0" err="1"/>
              <a:t>nAfter</a:t>
            </a:r>
            <a:r>
              <a:rPr lang="ko-KR" altLang="en-US" dirty="0"/>
              <a:t> </a:t>
            </a:r>
            <a:r>
              <a:rPr lang="ko-KR" altLang="en-US" dirty="0" err="1"/>
              <a:t>Inversion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inverse</a:t>
            </a:r>
            <a:r>
              <a:rPr lang="ko-KR" altLang="en-US" dirty="0"/>
              <a:t>(</a:t>
            </a:r>
            <a:r>
              <a:rPr lang="ko-KR" altLang="en-US" dirty="0" err="1"/>
              <a:t>image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display</a:t>
            </a:r>
            <a:r>
              <a:rPr lang="ko-KR" altLang="en-US" dirty="0"/>
              <a:t>(</a:t>
            </a:r>
            <a:r>
              <a:rPr lang="ko-KR" altLang="en-US" dirty="0" err="1"/>
              <a:t>image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return</a:t>
            </a:r>
            <a:r>
              <a:rPr lang="ko-KR" altLang="en-US" dirty="0"/>
              <a:t> 0;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12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EB1459-726F-4BD1-AB7F-90D694173928}"/>
              </a:ext>
            </a:extLst>
          </p:cNvPr>
          <p:cNvSpPr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ko-KR" altLang="en-US" dirty="0"/>
              <a:t>#</a:t>
            </a:r>
            <a:r>
              <a:rPr lang="ko-KR" altLang="en-US" dirty="0" err="1"/>
              <a:t>include</a:t>
            </a:r>
            <a:r>
              <a:rPr lang="ko-KR" altLang="en-US" dirty="0"/>
              <a:t> &lt;</a:t>
            </a:r>
            <a:r>
              <a:rPr lang="ko-KR" altLang="en-US" dirty="0" err="1"/>
              <a:t>stdio.h</a:t>
            </a:r>
            <a:r>
              <a:rPr lang="ko-KR" altLang="en-US" dirty="0"/>
              <a:t>&gt;</a:t>
            </a:r>
          </a:p>
          <a:p>
            <a:endParaRPr lang="ko-KR" altLang="en-US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count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sum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char</a:t>
            </a:r>
            <a:r>
              <a:rPr lang="ko-KR" altLang="en-US" dirty="0"/>
              <a:t> </a:t>
            </a:r>
            <a:r>
              <a:rPr lang="ko-KR" altLang="en-US" dirty="0" err="1"/>
              <a:t>arr</a:t>
            </a:r>
            <a:r>
              <a:rPr lang="ko-KR" altLang="en-US" dirty="0"/>
              <a:t>[10] = {  };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while</a:t>
            </a:r>
            <a:r>
              <a:rPr lang="ko-KR" altLang="en-US" dirty="0"/>
              <a:t> (1) {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count</a:t>
            </a:r>
            <a:r>
              <a:rPr lang="ko-KR" altLang="en-US" dirty="0"/>
              <a:t> = 0;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sum</a:t>
            </a:r>
            <a:r>
              <a:rPr lang="ko-KR" altLang="en-US" dirty="0"/>
              <a:t> = 0;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scanf_s</a:t>
            </a:r>
            <a:r>
              <a:rPr lang="ko-KR" altLang="en-US" dirty="0"/>
              <a:t>("%</a:t>
            </a:r>
            <a:r>
              <a:rPr lang="ko-KR" altLang="en-US" dirty="0" err="1"/>
              <a:t>s</a:t>
            </a:r>
            <a:r>
              <a:rPr lang="ko-KR" altLang="en-US" dirty="0"/>
              <a:t>", </a:t>
            </a:r>
            <a:r>
              <a:rPr lang="ko-KR" altLang="en-US" dirty="0" err="1"/>
              <a:t>arr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j</a:t>
            </a:r>
            <a:r>
              <a:rPr lang="ko-KR" altLang="en-US" dirty="0"/>
              <a:t> = 0; </a:t>
            </a:r>
            <a:r>
              <a:rPr lang="ko-KR" altLang="en-US" dirty="0" err="1"/>
              <a:t>arr</a:t>
            </a:r>
            <a:r>
              <a:rPr lang="ko-KR" altLang="en-US" dirty="0"/>
              <a:t>[</a:t>
            </a:r>
            <a:r>
              <a:rPr lang="ko-KR" altLang="en-US" dirty="0" err="1"/>
              <a:t>j</a:t>
            </a:r>
            <a:r>
              <a:rPr lang="ko-KR" altLang="en-US" dirty="0"/>
              <a:t>] != 0; </a:t>
            </a:r>
            <a:r>
              <a:rPr lang="ko-KR" altLang="en-US" dirty="0" err="1"/>
              <a:t>j</a:t>
            </a:r>
            <a:r>
              <a:rPr lang="ko-KR" altLang="en-US" dirty="0"/>
              <a:t>++) {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arr</a:t>
            </a:r>
            <a:r>
              <a:rPr lang="ko-KR" altLang="en-US" dirty="0"/>
              <a:t>[</a:t>
            </a:r>
            <a:r>
              <a:rPr lang="ko-KR" altLang="en-US" dirty="0" err="1"/>
              <a:t>j</a:t>
            </a:r>
            <a:r>
              <a:rPr lang="ko-KR" altLang="en-US" dirty="0"/>
              <a:t>] == '</a:t>
            </a:r>
            <a:r>
              <a:rPr lang="ko-KR" altLang="en-US" dirty="0" err="1"/>
              <a:t>o</a:t>
            </a:r>
            <a:r>
              <a:rPr lang="ko-KR" altLang="en-US" dirty="0"/>
              <a:t>') {</a:t>
            </a:r>
          </a:p>
          <a:p>
            <a:r>
              <a:rPr lang="ko-KR" altLang="en-US" dirty="0"/>
              <a:t>				</a:t>
            </a:r>
            <a:r>
              <a:rPr lang="ko-KR" altLang="en-US" dirty="0" err="1"/>
              <a:t>count</a:t>
            </a:r>
            <a:r>
              <a:rPr lang="ko-KR" altLang="en-US" dirty="0"/>
              <a:t>++;</a:t>
            </a:r>
          </a:p>
          <a:p>
            <a:r>
              <a:rPr lang="ko-KR" altLang="en-US" dirty="0"/>
              <a:t>				</a:t>
            </a:r>
            <a:r>
              <a:rPr lang="ko-KR" altLang="en-US" dirty="0" err="1"/>
              <a:t>sum</a:t>
            </a:r>
            <a:r>
              <a:rPr lang="ko-KR" altLang="en-US" dirty="0"/>
              <a:t> += </a:t>
            </a:r>
            <a:r>
              <a:rPr lang="ko-KR" altLang="en-US" dirty="0" err="1"/>
              <a:t>count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		}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else</a:t>
            </a:r>
            <a:r>
              <a:rPr lang="ko-KR" altLang="en-US" dirty="0"/>
              <a:t> </a:t>
            </a:r>
            <a:r>
              <a:rPr lang="ko-KR" altLang="en-US" dirty="0" err="1"/>
              <a:t>count</a:t>
            </a:r>
            <a:r>
              <a:rPr lang="ko-KR" altLang="en-US" dirty="0"/>
              <a:t> = 0;</a:t>
            </a:r>
          </a:p>
          <a:p>
            <a:r>
              <a:rPr lang="ko-KR" altLang="en-US" dirty="0"/>
              <a:t>		}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printf</a:t>
            </a:r>
            <a:r>
              <a:rPr lang="ko-KR" altLang="en-US" dirty="0"/>
              <a:t>("%</a:t>
            </a:r>
            <a:r>
              <a:rPr lang="ko-KR" altLang="en-US" dirty="0" err="1"/>
              <a:t>d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", </a:t>
            </a:r>
            <a:r>
              <a:rPr lang="ko-KR" altLang="en-US" dirty="0" err="1"/>
              <a:t>sum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return</a:t>
            </a:r>
            <a:r>
              <a:rPr lang="ko-KR" altLang="en-US" dirty="0"/>
              <a:t> 0;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91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96F9F6-45E9-4CDA-BE48-98A14D8DE0A9}"/>
              </a:ext>
            </a:extLst>
          </p:cNvPr>
          <p:cNvSpPr/>
          <p:nvPr/>
        </p:nvSpPr>
        <p:spPr>
          <a:xfrm>
            <a:off x="3048000" y="335846"/>
            <a:ext cx="6096000" cy="618630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ko-KR" altLang="en-US" dirty="0"/>
              <a:t>#</a:t>
            </a:r>
            <a:r>
              <a:rPr lang="ko-KR" altLang="en-US" dirty="0" err="1"/>
              <a:t>include</a:t>
            </a:r>
            <a:r>
              <a:rPr lang="ko-KR" altLang="en-US" dirty="0"/>
              <a:t> &lt;</a:t>
            </a:r>
            <a:r>
              <a:rPr lang="ko-KR" altLang="en-US" dirty="0" err="1"/>
              <a:t>stdio.h</a:t>
            </a:r>
            <a:r>
              <a:rPr lang="ko-KR" altLang="en-US" dirty="0"/>
              <a:t>&gt;</a:t>
            </a:r>
          </a:p>
          <a:p>
            <a:endParaRPr lang="ko-KR" altLang="en-US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solution</a:t>
            </a:r>
            <a:r>
              <a:rPr lang="ko-KR" altLang="en-US" dirty="0"/>
              <a:t>(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sum</a:t>
            </a:r>
            <a:r>
              <a:rPr lang="ko-KR" altLang="en-US" dirty="0"/>
              <a:t> = </a:t>
            </a:r>
            <a:r>
              <a:rPr lang="ko-KR" altLang="en-US" dirty="0" err="1"/>
              <a:t>n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while</a:t>
            </a:r>
            <a:r>
              <a:rPr lang="ko-KR" altLang="en-US" dirty="0"/>
              <a:t> (</a:t>
            </a:r>
            <a:r>
              <a:rPr lang="ko-KR" altLang="en-US" dirty="0" err="1"/>
              <a:t>n</a:t>
            </a:r>
            <a:r>
              <a:rPr lang="ko-KR" altLang="en-US" dirty="0"/>
              <a:t> &gt; 0) {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n</a:t>
            </a:r>
            <a:r>
              <a:rPr lang="ko-KR" altLang="en-US" dirty="0"/>
              <a:t> == 0) </a:t>
            </a:r>
            <a:r>
              <a:rPr lang="ko-KR" altLang="en-US" dirty="0" err="1"/>
              <a:t>break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sum</a:t>
            </a:r>
            <a:r>
              <a:rPr lang="ko-KR" altLang="en-US" dirty="0"/>
              <a:t> += </a:t>
            </a:r>
            <a:r>
              <a:rPr lang="ko-KR" altLang="en-US" dirty="0" err="1"/>
              <a:t>n</a:t>
            </a:r>
            <a:r>
              <a:rPr lang="ko-KR" altLang="en-US" dirty="0"/>
              <a:t> % 10;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n</a:t>
            </a:r>
            <a:r>
              <a:rPr lang="ko-KR" altLang="en-US" dirty="0"/>
              <a:t> = </a:t>
            </a:r>
            <a:r>
              <a:rPr lang="ko-KR" altLang="en-US" dirty="0" err="1"/>
              <a:t>n</a:t>
            </a:r>
            <a:r>
              <a:rPr lang="ko-KR" altLang="en-US" dirty="0"/>
              <a:t> / 10;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sum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}</a:t>
            </a:r>
          </a:p>
          <a:p>
            <a:endParaRPr lang="ko-KR" altLang="en-US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printf</a:t>
            </a:r>
            <a:r>
              <a:rPr lang="ko-KR" altLang="en-US" dirty="0"/>
              <a:t>("</a:t>
            </a:r>
            <a:r>
              <a:rPr lang="ko-KR" altLang="en-US" dirty="0" err="1"/>
              <a:t>N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= ");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scanf_s</a:t>
            </a:r>
            <a:r>
              <a:rPr lang="ko-KR" altLang="en-US" dirty="0"/>
              <a:t>("%</a:t>
            </a:r>
            <a:r>
              <a:rPr lang="ko-KR" altLang="en-US" dirty="0" err="1"/>
              <a:t>d</a:t>
            </a:r>
            <a:r>
              <a:rPr lang="ko-KR" altLang="en-US" dirty="0"/>
              <a:t>", &amp;</a:t>
            </a:r>
            <a:r>
              <a:rPr lang="ko-KR" altLang="en-US" dirty="0" err="1"/>
              <a:t>N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i</a:t>
            </a:r>
            <a:r>
              <a:rPr lang="ko-KR" altLang="en-US" dirty="0"/>
              <a:t> = </a:t>
            </a:r>
            <a:r>
              <a:rPr lang="ko-KR" altLang="en-US" dirty="0" err="1"/>
              <a:t>solution</a:t>
            </a:r>
            <a:r>
              <a:rPr lang="ko-KR" altLang="en-US" dirty="0"/>
              <a:t>(</a:t>
            </a:r>
            <a:r>
              <a:rPr lang="ko-KR" altLang="en-US" dirty="0" err="1"/>
              <a:t>N</a:t>
            </a:r>
            <a:r>
              <a:rPr lang="ko-KR" altLang="en-US" dirty="0"/>
              <a:t>); </a:t>
            </a:r>
            <a:r>
              <a:rPr lang="ko-KR" altLang="en-US" dirty="0" err="1"/>
              <a:t>i</a:t>
            </a:r>
            <a:r>
              <a:rPr lang="ko-KR" altLang="en-US" dirty="0"/>
              <a:t> &lt; 5 * </a:t>
            </a:r>
            <a:r>
              <a:rPr lang="ko-KR" altLang="en-US" dirty="0" err="1"/>
              <a:t>N</a:t>
            </a:r>
            <a:r>
              <a:rPr lang="ko-KR" altLang="en-US" dirty="0"/>
              <a:t>; </a:t>
            </a:r>
            <a:r>
              <a:rPr lang="ko-KR" altLang="en-US" dirty="0" err="1"/>
              <a:t>i</a:t>
            </a:r>
            <a:r>
              <a:rPr lang="ko-KR" altLang="en-US" dirty="0"/>
              <a:t> = </a:t>
            </a:r>
            <a:r>
              <a:rPr lang="ko-KR" altLang="en-US" dirty="0" err="1"/>
              <a:t>solution</a:t>
            </a:r>
            <a:r>
              <a:rPr lang="ko-KR" altLang="en-US" dirty="0"/>
              <a:t>(</a:t>
            </a:r>
            <a:r>
              <a:rPr lang="ko-KR" altLang="en-US" dirty="0" err="1"/>
              <a:t>i</a:t>
            </a:r>
            <a:r>
              <a:rPr lang="ko-KR" altLang="en-US" dirty="0"/>
              <a:t>)) {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printf</a:t>
            </a:r>
            <a:r>
              <a:rPr lang="ko-KR" altLang="en-US" dirty="0"/>
              <a:t>("%</a:t>
            </a:r>
            <a:r>
              <a:rPr lang="ko-KR" altLang="en-US" dirty="0" err="1"/>
              <a:t>d</a:t>
            </a:r>
            <a:r>
              <a:rPr lang="ko-KR" altLang="en-US" dirty="0"/>
              <a:t>\</a:t>
            </a:r>
            <a:r>
              <a:rPr lang="ko-KR" altLang="en-US" dirty="0" err="1"/>
              <a:t>n</a:t>
            </a:r>
            <a:r>
              <a:rPr lang="ko-KR" altLang="en-US" dirty="0"/>
              <a:t>", </a:t>
            </a:r>
            <a:r>
              <a:rPr lang="ko-KR" altLang="en-US" dirty="0" err="1"/>
              <a:t>i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return</a:t>
            </a:r>
            <a:r>
              <a:rPr lang="ko-KR" altLang="en-US" dirty="0"/>
              <a:t> 0;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97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와이드스크린</PresentationFormat>
  <Paragraphs>89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chunghyun lee</dc:creator>
  <cp:lastModifiedBy>chunghyun lee</cp:lastModifiedBy>
  <cp:revision>1</cp:revision>
  <dcterms:created xsi:type="dcterms:W3CDTF">2020-06-03T08:05:36Z</dcterms:created>
  <dcterms:modified xsi:type="dcterms:W3CDTF">2020-06-03T08:05:56Z</dcterms:modified>
</cp:coreProperties>
</file>