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5" r:id="rId4"/>
    <p:sldId id="281" r:id="rId5"/>
    <p:sldId id="274" r:id="rId6"/>
    <p:sldId id="283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9" r:id="rId21"/>
    <p:sldId id="278" r:id="rId22"/>
    <p:sldId id="26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2"/>
    <a:srgbClr val="FFFFFF"/>
    <a:srgbClr val="414141"/>
    <a:srgbClr val="F3EFE9"/>
    <a:srgbClr val="0F42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2024-06-17-Mon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2024-06-17-Mon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2024-06-17-Mon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5367403"/>
            <a:ext cx="509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ea typeface="나눔스퀘어 Light" panose="020B0600000101010101"/>
              </a:rPr>
              <a:t>부산 맛집 지도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F1E898-DA10-88AE-F589-CDDC4054F99B}"/>
              </a:ext>
            </a:extLst>
          </p:cNvPr>
          <p:cNvSpPr/>
          <p:nvPr/>
        </p:nvSpPr>
        <p:spPr>
          <a:xfrm>
            <a:off x="9775371" y="6273225"/>
            <a:ext cx="2416629" cy="584775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0ECDC-7F37-BF43-75F7-1E7F9FB03237}"/>
              </a:ext>
            </a:extLst>
          </p:cNvPr>
          <p:cNvSpPr txBox="1"/>
          <p:nvPr/>
        </p:nvSpPr>
        <p:spPr>
          <a:xfrm>
            <a:off x="9775371" y="5690568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나눔스퀘어 Light" panose="020B0600000101010101"/>
              </a:rPr>
              <a:t>201995015 </a:t>
            </a:r>
            <a:r>
              <a:rPr lang="ko-KR" altLang="en-US" sz="2000" dirty="0">
                <a:solidFill>
                  <a:schemeClr val="bg1"/>
                </a:solidFill>
                <a:ea typeface="나눔스퀘어 Light" panose="020B0600000101010101"/>
              </a:rPr>
              <a:t>김성진</a:t>
            </a:r>
            <a:endParaRPr lang="en-US" altLang="ko-KR" sz="2000" dirty="0">
              <a:solidFill>
                <a:schemeClr val="bg1"/>
              </a:solidFill>
              <a:ea typeface="나눔스퀘어 Light" panose="020B0600000101010101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나눔스퀘어 Light" panose="020B0600000101010101"/>
              </a:rPr>
              <a:t>201995061 </a:t>
            </a:r>
            <a:r>
              <a:rPr lang="ko-KR" altLang="en-US" sz="2000" dirty="0" err="1">
                <a:solidFill>
                  <a:schemeClr val="bg1"/>
                </a:solidFill>
                <a:ea typeface="나눔스퀘어 Light" panose="020B0600000101010101"/>
              </a:rPr>
              <a:t>이도경</a:t>
            </a:r>
            <a:endParaRPr lang="ko-KR" altLang="en-US" sz="2000" dirty="0">
              <a:solidFill>
                <a:schemeClr val="bg1"/>
              </a:solidFill>
              <a:ea typeface="나눔스퀘어 Light" panose="020B0600000101010101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9CC3A-CF5F-4039-17C9-0C6F86FCF7F9}"/>
              </a:ext>
            </a:extLst>
          </p:cNvPr>
          <p:cNvSpPr txBox="1"/>
          <p:nvPr/>
        </p:nvSpPr>
        <p:spPr>
          <a:xfrm>
            <a:off x="236224" y="5705957"/>
            <a:ext cx="38411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  <a:ea typeface="나눔스퀘어 Light" panose="020B0600000101010101"/>
              </a:rPr>
              <a:t>https://github.com/XeongZin/BSHR</a:t>
            </a:r>
          </a:p>
          <a:p>
            <a:r>
              <a:rPr lang="en-US" altLang="ko-KR" sz="1700" dirty="0">
                <a:solidFill>
                  <a:schemeClr val="bg1"/>
                </a:solidFill>
                <a:ea typeface="나눔스퀘어 Light" panose="020B0600000101010101"/>
              </a:rPr>
              <a:t>https://github.com/LeeDG3891/BSHR</a:t>
            </a:r>
            <a:endParaRPr lang="ko-KR" altLang="en-US" sz="1700" dirty="0">
              <a:solidFill>
                <a:schemeClr val="bg1"/>
              </a:solidFill>
              <a:ea typeface="나눔스퀘어 Light" panose="020B0600000101010101"/>
            </a:endParaRPr>
          </a:p>
        </p:txBody>
      </p:sp>
      <p:pic>
        <p:nvPicPr>
          <p:cNvPr id="15" name="그림 14" descr="상징, 그래픽, 원, 화이트이(가) 표시된 사진&#10;&#10;자동 생성된 설명">
            <a:extLst>
              <a:ext uri="{FF2B5EF4-FFF2-40B4-BE49-F238E27FC236}">
                <a16:creationId xmlns:a16="http://schemas.microsoft.com/office/drawing/2014/main" id="{7892C26E-C907-909D-A1C3-17C2672329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69" y="1237889"/>
            <a:ext cx="3139662" cy="31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파일 업로드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소프트웨어, 번호, 폰트이(가) 표시된 사진&#10;&#10;자동 생성된 설명">
            <a:extLst>
              <a:ext uri="{FF2B5EF4-FFF2-40B4-BE49-F238E27FC236}">
                <a16:creationId xmlns:a16="http://schemas.microsoft.com/office/drawing/2014/main" id="{43726372-2538-9B7A-7521-8AE2B3AF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94" y="1216598"/>
            <a:ext cx="10210411" cy="44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450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#DynamoDB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생성 및 데이터 추가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B84C2DD-324A-B8D2-1FF8-793E6CCDF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6" y="1444114"/>
            <a:ext cx="10707028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정적 웹 호스팅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F35AA3D-97A7-E011-67E7-97438AB19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78" y="1108877"/>
            <a:ext cx="6449244" cy="47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1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#KAKAO Map API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연결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CE2CA819-52F7-C98A-2AB7-0D09D3A30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91" y="1496679"/>
            <a:ext cx="9533446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2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#KAKAO Map API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로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지도, 스크린샷이(가) 표시된 사진&#10;&#10;자동 생성된 설명">
            <a:extLst>
              <a:ext uri="{FF2B5EF4-FFF2-40B4-BE49-F238E27FC236}">
                <a16:creationId xmlns:a16="http://schemas.microsoft.com/office/drawing/2014/main" id="{A4439998-6FF0-9E4B-7806-7AB698FEF2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1041972"/>
            <a:ext cx="6441081" cy="3408876"/>
          </a:xfrm>
          <a:prstGeom prst="rect">
            <a:avLst/>
          </a:prstGeom>
        </p:spPr>
      </p:pic>
      <p:pic>
        <p:nvPicPr>
          <p:cNvPr id="6" name="그림 5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BC055E7A-1BC4-A55C-0705-4224F53380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98" y="3155458"/>
            <a:ext cx="6388973" cy="327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소스 코드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C18F5FA-320F-08E5-E76F-EDBD33C4E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20" y="1601403"/>
            <a:ext cx="10554159" cy="44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소스 코드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3A2DD94-0171-8F34-750C-86E7260B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1" y="1660636"/>
            <a:ext cx="11122085" cy="44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4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소스 코드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712F7FD-27BB-3806-2877-BDE19E060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6" y="1606977"/>
            <a:ext cx="10627567" cy="44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1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실행 화면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마커 클릭 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나눔스퀘어 Light" panose="020B060000010101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887F2325-BA2F-7F21-1BCD-B210FF3A21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2" y="1216598"/>
            <a:ext cx="10660416" cy="51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실행 화면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마커 클릭 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나눔스퀘어 Light" panose="020B060000010101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지도, 스크린샷이(가) 표시된 사진&#10;&#10;자동 생성된 설명">
            <a:extLst>
              <a:ext uri="{FF2B5EF4-FFF2-40B4-BE49-F238E27FC236}">
                <a16:creationId xmlns:a16="http://schemas.microsoft.com/office/drawing/2014/main" id="{6E387FD4-4715-80FA-20CF-07818202BE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7" y="1183145"/>
            <a:ext cx="10291665" cy="49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9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096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Table of 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Structure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Story Board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Trouble Shooting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633AD6-14D9-174A-7D1A-A1A87E2EC23B}"/>
              </a:ext>
            </a:extLst>
          </p:cNvPr>
          <p:cNvSpPr/>
          <p:nvPr/>
        </p:nvSpPr>
        <p:spPr>
          <a:xfrm>
            <a:off x="9722498" y="6204868"/>
            <a:ext cx="2469502" cy="653132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Trouble Shooting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3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08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Trouble Shooting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EFAB6B-D64C-2C65-5367-DF3582A6AFD9}"/>
              </a:ext>
            </a:extLst>
          </p:cNvPr>
          <p:cNvSpPr/>
          <p:nvPr/>
        </p:nvSpPr>
        <p:spPr>
          <a:xfrm>
            <a:off x="9924661" y="6410134"/>
            <a:ext cx="2267339" cy="4478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58DE507-5F08-4E81-659D-7926CA253A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51" y="1066093"/>
            <a:ext cx="8350898" cy="2793469"/>
          </a:xfrm>
          <a:prstGeom prst="rect">
            <a:avLst/>
          </a:prstGeom>
        </p:spPr>
      </p:pic>
      <p:pic>
        <p:nvPicPr>
          <p:cNvPr id="7" name="그림 6" descr="텍스트,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1CA2847F-DFA9-D2B0-E145-F84F89EA5D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51" y="3917137"/>
            <a:ext cx="8350898" cy="29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1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8501FC-8037-2E65-A548-E15B3581A7A2}"/>
              </a:ext>
            </a:extLst>
          </p:cNvPr>
          <p:cNvCxnSpPr>
            <a:cxnSpLocks/>
          </p:cNvCxnSpPr>
          <p:nvPr/>
        </p:nvCxnSpPr>
        <p:spPr>
          <a:xfrm>
            <a:off x="5353050" y="2273300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15AE8-729D-32D8-FD96-7E39943F8529}"/>
              </a:ext>
            </a:extLst>
          </p:cNvPr>
          <p:cNvSpPr txBox="1"/>
          <p:nvPr/>
        </p:nvSpPr>
        <p:spPr>
          <a:xfrm>
            <a:off x="4100101" y="2998113"/>
            <a:ext cx="39917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5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38CE46-AF25-D085-E245-286FF66038FA}"/>
              </a:ext>
            </a:extLst>
          </p:cNvPr>
          <p:cNvSpPr/>
          <p:nvPr/>
        </p:nvSpPr>
        <p:spPr>
          <a:xfrm>
            <a:off x="9672734" y="6186196"/>
            <a:ext cx="2519266" cy="671804"/>
          </a:xfrm>
          <a:prstGeom prst="rect">
            <a:avLst/>
          </a:prstGeom>
          <a:solidFill>
            <a:srgbClr val="0029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Structure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18A080-28D6-A131-4CA2-74BB1C1BC336}"/>
              </a:ext>
            </a:extLst>
          </p:cNvPr>
          <p:cNvSpPr/>
          <p:nvPr/>
        </p:nvSpPr>
        <p:spPr>
          <a:xfrm>
            <a:off x="9467461" y="6273225"/>
            <a:ext cx="2724539" cy="584775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68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DD7535E-E532-4DCB-B6E1-C4029CB01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92159" y="1119429"/>
            <a:ext cx="1467997" cy="194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그래픽, 상징, 폰트, 디자인이(가) 표시된 사진&#10;&#10;자동 생성된 설명">
            <a:extLst>
              <a:ext uri="{FF2B5EF4-FFF2-40B4-BE49-F238E27FC236}">
                <a16:creationId xmlns:a16="http://schemas.microsoft.com/office/drawing/2014/main" id="{C1302C44-3B64-B109-35A3-A9BB4E41F87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59" y="4659544"/>
            <a:ext cx="1467996" cy="1502246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04AC6A3B-AE34-2947-C265-F9D273D525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2" y="2580639"/>
            <a:ext cx="2370221" cy="237022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B4F650D-F1C0-D4D7-DB22-66AA58AE0663}"/>
              </a:ext>
            </a:extLst>
          </p:cNvPr>
          <p:cNvGrpSpPr/>
          <p:nvPr/>
        </p:nvGrpSpPr>
        <p:grpSpPr>
          <a:xfrm>
            <a:off x="6541950" y="1243796"/>
            <a:ext cx="2018137" cy="1628157"/>
            <a:chOff x="7181829" y="1104348"/>
            <a:chExt cx="1651518" cy="9604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DEE14B-B92F-EDEB-2E4F-3621627B4B61}"/>
                </a:ext>
              </a:extLst>
            </p:cNvPr>
            <p:cNvSpPr txBox="1"/>
            <p:nvPr/>
          </p:nvSpPr>
          <p:spPr>
            <a:xfrm>
              <a:off x="7181829" y="1792449"/>
              <a:ext cx="1651518" cy="272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Index.html</a:t>
              </a:r>
            </a:p>
          </p:txBody>
        </p:sp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39EFA263-56E8-CA42-9514-5A3A312EA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267" y="1104348"/>
              <a:ext cx="648028" cy="648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4" descr="Amazon DynamoDB Labs :: Amazon DynamoDB Workshop &amp; Labs">
            <a:extLst>
              <a:ext uri="{FF2B5EF4-FFF2-40B4-BE49-F238E27FC236}">
                <a16:creationId xmlns:a16="http://schemas.microsoft.com/office/drawing/2014/main" id="{573BD1E9-A54F-7214-C824-CCDF8D5DA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6" y="4659544"/>
            <a:ext cx="1502246" cy="15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akao map marker - velog">
            <a:extLst>
              <a:ext uri="{FF2B5EF4-FFF2-40B4-BE49-F238E27FC236}">
                <a16:creationId xmlns:a16="http://schemas.microsoft.com/office/drawing/2014/main" id="{232C448D-9F8B-FFCE-8CE1-FBD54EB97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608" y="2871953"/>
            <a:ext cx="2359620" cy="17875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4A6F83-C0F5-DBF9-6EE6-753A5D433CD6}"/>
              </a:ext>
            </a:extLst>
          </p:cNvPr>
          <p:cNvCxnSpPr/>
          <p:nvPr/>
        </p:nvCxnSpPr>
        <p:spPr>
          <a:xfrm flipV="1">
            <a:off x="1959429" y="2304661"/>
            <a:ext cx="1492898" cy="6645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84E79-29C4-11C4-099E-953267536CDF}"/>
              </a:ext>
            </a:extLst>
          </p:cNvPr>
          <p:cNvCxnSpPr>
            <a:cxnSpLocks/>
          </p:cNvCxnSpPr>
          <p:nvPr/>
        </p:nvCxnSpPr>
        <p:spPr>
          <a:xfrm>
            <a:off x="1917020" y="4817235"/>
            <a:ext cx="1630762" cy="4092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B563BA-A852-3DFE-B251-0B859227EB52}"/>
              </a:ext>
            </a:extLst>
          </p:cNvPr>
          <p:cNvCxnSpPr>
            <a:cxnSpLocks/>
          </p:cNvCxnSpPr>
          <p:nvPr/>
        </p:nvCxnSpPr>
        <p:spPr>
          <a:xfrm flipH="1">
            <a:off x="4426157" y="3289430"/>
            <a:ext cx="1" cy="9526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AD67C31-AB53-4044-B269-5EC0DDC42407}"/>
              </a:ext>
            </a:extLst>
          </p:cNvPr>
          <p:cNvCxnSpPr>
            <a:cxnSpLocks/>
          </p:cNvCxnSpPr>
          <p:nvPr/>
        </p:nvCxnSpPr>
        <p:spPr>
          <a:xfrm>
            <a:off x="5301305" y="5410667"/>
            <a:ext cx="1240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C25F7AD-39B3-015C-EC1C-581786F567BD}"/>
              </a:ext>
            </a:extLst>
          </p:cNvPr>
          <p:cNvCxnSpPr>
            <a:cxnSpLocks/>
          </p:cNvCxnSpPr>
          <p:nvPr/>
        </p:nvCxnSpPr>
        <p:spPr>
          <a:xfrm>
            <a:off x="5354751" y="2093992"/>
            <a:ext cx="11925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CF03245-5C2F-2A31-B950-44EB5A475F72}"/>
              </a:ext>
            </a:extLst>
          </p:cNvPr>
          <p:cNvCxnSpPr/>
          <p:nvPr/>
        </p:nvCxnSpPr>
        <p:spPr>
          <a:xfrm>
            <a:off x="8302142" y="2390709"/>
            <a:ext cx="1002279" cy="997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AD4712B-7A15-86C4-485F-891136D3FF71}"/>
              </a:ext>
            </a:extLst>
          </p:cNvPr>
          <p:cNvSpPr/>
          <p:nvPr/>
        </p:nvSpPr>
        <p:spPr>
          <a:xfrm>
            <a:off x="9832380" y="6223520"/>
            <a:ext cx="2359620" cy="63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7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Story Board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공공 데이터 포털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27E630C-4F10-079E-A37E-9C4316D627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0" y="1116239"/>
            <a:ext cx="7460943" cy="4286179"/>
          </a:xfrm>
          <a:prstGeom prst="rect">
            <a:avLst/>
          </a:prstGeom>
        </p:spPr>
      </p:pic>
      <p:pic>
        <p:nvPicPr>
          <p:cNvPr id="12" name="그림 11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52573ACD-D02E-0BB0-67F8-46CFDA8E2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70" y="5740931"/>
            <a:ext cx="5343271" cy="784192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5B1DCEB-F877-C0BF-6DCB-442DE77D2F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65149" y="3654409"/>
            <a:ext cx="2255066" cy="1464905"/>
          </a:xfrm>
          <a:prstGeom prst="bentConnector3">
            <a:avLst>
              <a:gd name="adj1" fmla="val -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A3FC2C-B61B-EA8C-1F57-23CA8F94F84A}"/>
              </a:ext>
            </a:extLst>
          </p:cNvPr>
          <p:cNvSpPr txBox="1"/>
          <p:nvPr/>
        </p:nvSpPr>
        <p:spPr>
          <a:xfrm>
            <a:off x="9923106" y="514506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14141"/>
                </a:solidFill>
              </a:rPr>
              <a:t>SHP </a:t>
            </a:r>
            <a:r>
              <a:rPr lang="ko-KR" altLang="en-US" dirty="0">
                <a:solidFill>
                  <a:srgbClr val="414141"/>
                </a:solidFill>
              </a:rPr>
              <a:t>≫</a:t>
            </a:r>
            <a:r>
              <a:rPr lang="en-US" altLang="ko-KR" dirty="0">
                <a:solidFill>
                  <a:srgbClr val="414141"/>
                </a:solidFill>
              </a:rPr>
              <a:t> CSV</a:t>
            </a:r>
            <a:endParaRPr lang="ko-KR" altLang="en-US" dirty="0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공공 데이터 포털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145F878-6C1C-73D3-BA3E-B8B2925BE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2" y="1262798"/>
            <a:ext cx="4724809" cy="5204911"/>
          </a:xfrm>
          <a:prstGeom prst="rect">
            <a:avLst/>
          </a:prstGeom>
        </p:spPr>
      </p:pic>
      <p:pic>
        <p:nvPicPr>
          <p:cNvPr id="6" name="그림 5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1BCF91F6-3A35-01A3-2EF9-D170F37BA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55" y="1257547"/>
            <a:ext cx="5084503" cy="517670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0DE9B7-0C95-8246-6F71-04ECFA90723B}"/>
              </a:ext>
            </a:extLst>
          </p:cNvPr>
          <p:cNvCxnSpPr>
            <a:cxnSpLocks/>
          </p:cNvCxnSpPr>
          <p:nvPr/>
        </p:nvCxnSpPr>
        <p:spPr>
          <a:xfrm>
            <a:off x="5248342" y="3865253"/>
            <a:ext cx="13670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3B22C-7470-BC2D-1964-27E894BA0D11}"/>
              </a:ext>
            </a:extLst>
          </p:cNvPr>
          <p:cNvSpPr txBox="1"/>
          <p:nvPr/>
        </p:nvSpPr>
        <p:spPr>
          <a:xfrm>
            <a:off x="5248342" y="342900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CSV</a:t>
            </a:r>
            <a:r>
              <a:rPr lang="ko-KR" altLang="en-US" dirty="0"/>
              <a:t> ≫ </a:t>
            </a:r>
            <a:r>
              <a:rPr lang="en-US" altLang="ko-KR" dirty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03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#S3(Bucket)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9BAC5B41-6DD0-EC42-B295-EF58226C28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98" y="1108877"/>
            <a:ext cx="5820203" cy="4786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1E3F4B-116A-28AA-43FE-B1DECD004F73}"/>
              </a:ext>
            </a:extLst>
          </p:cNvPr>
          <p:cNvSpPr txBox="1"/>
          <p:nvPr/>
        </p:nvSpPr>
        <p:spPr>
          <a:xfrm>
            <a:off x="4684394" y="6165283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>
                <a:ea typeface="나눔스퀘어 Light" panose="020B0600000101010101"/>
              </a:rPr>
              <a:t>사용을 위한 </a:t>
            </a:r>
            <a:r>
              <a:rPr lang="en-US" altLang="ko-KR" dirty="0"/>
              <a:t>Block </a:t>
            </a:r>
            <a:r>
              <a:rPr lang="ko-KR" altLang="en-US" dirty="0">
                <a:ea typeface="나눔스퀘어 Light" panose="020B0600000101010101"/>
              </a:rPr>
              <a:t>해제</a:t>
            </a:r>
          </a:p>
        </p:txBody>
      </p:sp>
    </p:spTree>
    <p:extLst>
      <p:ext uri="{BB962C8B-B14F-4D97-AF65-F5344CB8AC3E}">
        <p14:creationId xmlns:p14="http://schemas.microsoft.com/office/powerpoint/2010/main" val="6654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63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#Lambda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생성 및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Trigger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/>
              </a:rPr>
              <a:t>추가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나눔스퀘어 Light" panose="020B060000010101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7E90D-A460-64EE-87AE-603E0A08FCCE}"/>
              </a:ext>
            </a:extLst>
          </p:cNvPr>
          <p:cNvSpPr/>
          <p:nvPr/>
        </p:nvSpPr>
        <p:spPr>
          <a:xfrm>
            <a:off x="9825135" y="6288837"/>
            <a:ext cx="2366865" cy="569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라인, 소프트웨어이(가) 표시된 사진&#10;&#10;자동 생성된 설명">
            <a:extLst>
              <a:ext uri="{FF2B5EF4-FFF2-40B4-BE49-F238E27FC236}">
                <a16:creationId xmlns:a16="http://schemas.microsoft.com/office/drawing/2014/main" id="{2C7A4DAA-C060-E172-F26F-A3B5281333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1216598"/>
            <a:ext cx="7613780" cy="2409369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339E533-7632-7F7B-E6B1-15A49B810F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46" y="2697876"/>
            <a:ext cx="5838552" cy="3875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6FAAB3-392E-EE22-6537-A885A7730232}"/>
              </a:ext>
            </a:extLst>
          </p:cNvPr>
          <p:cNvSpPr txBox="1"/>
          <p:nvPr/>
        </p:nvSpPr>
        <p:spPr>
          <a:xfrm>
            <a:off x="1059087" y="5108095"/>
            <a:ext cx="3879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개별</a:t>
            </a:r>
            <a:r>
              <a:rPr lang="ko-KR" altLang="en-US" dirty="0"/>
              <a:t> </a:t>
            </a:r>
            <a:r>
              <a:rPr lang="en-US" altLang="ko-KR" dirty="0"/>
              <a:t>JSON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객체가 아닌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배열로 구성된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/>
              <a:t>JSON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업로드 하기 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Trigger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3AAB3-BFFD-1CB9-AD06-714D504B0206}"/>
              </a:ext>
            </a:extLst>
          </p:cNvPr>
          <p:cNvSpPr/>
          <p:nvPr/>
        </p:nvSpPr>
        <p:spPr>
          <a:xfrm>
            <a:off x="6229814" y="4776527"/>
            <a:ext cx="2205059" cy="1111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FAD86D-B580-90D4-B911-029E1BB42DC7}"/>
              </a:ext>
            </a:extLst>
          </p:cNvPr>
          <p:cNvCxnSpPr>
            <a:stCxn id="7" idx="3"/>
          </p:cNvCxnSpPr>
          <p:nvPr/>
        </p:nvCxnSpPr>
        <p:spPr>
          <a:xfrm flipV="1">
            <a:off x="4938932" y="5430416"/>
            <a:ext cx="1290882" cy="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9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224</Words>
  <Application>Microsoft Office PowerPoint</Application>
  <PresentationFormat>와이드스크린</PresentationFormat>
  <Paragraphs>74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Pretendard</vt:lpstr>
      <vt:lpstr>Pretendard ExtraBold</vt:lpstr>
      <vt:lpstr>나눔고딕</vt:lpstr>
      <vt:lpstr>나눔고딕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KIM SEONGJIN</cp:lastModifiedBy>
  <cp:revision>33</cp:revision>
  <dcterms:created xsi:type="dcterms:W3CDTF">2022-07-11T04:17:28Z</dcterms:created>
  <dcterms:modified xsi:type="dcterms:W3CDTF">2024-06-16T17:06:14Z</dcterms:modified>
</cp:coreProperties>
</file>