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2" r:id="rId4"/>
    <p:sldId id="286" r:id="rId5"/>
    <p:sldId id="276" r:id="rId6"/>
    <p:sldId id="293" r:id="rId7"/>
    <p:sldId id="294" r:id="rId8"/>
    <p:sldId id="295" r:id="rId9"/>
    <p:sldId id="296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2"/>
    <a:srgbClr val="CC0000"/>
    <a:srgbClr val="FE777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73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C9EBD-CC90-4B91-8F5D-A82FCF23FA58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738E-BEDC-4952-A901-8A309369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3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49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1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 중순까지 프로젝트 계획 및 업무를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월까지 클래스 구현 기능동작확인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제출 전까지 다양한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에서의</a:t>
            </a:r>
            <a:endParaRPr lang="en-US" altLang="ko-KR" dirty="0" smtClean="0"/>
          </a:p>
          <a:p>
            <a:r>
              <a:rPr lang="ko-KR" altLang="en-US" dirty="0" smtClean="0"/>
              <a:t>작동환경 분석으로 마무리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업무 할당은 그림과 같이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부분으로 나누어서 각자 맡은 부분을 구현하기로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자바에 대한 배경지식이 컴퓨터학과 학생들 보다 부족하기 때문에 프로젝트 진행에 있어서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언어를 공부를 따로 하면서 프로젝트를 진행 하겠다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수업시간에 배운 모델 중 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모델을 활용하여 기능이 잘 구현될 수 있도록 추진해 나가겠다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738E-BEDC-4952-A901-8A30936985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0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5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D54F-042E-4409-92F1-BC77443E1184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8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1291580" y="-1291580"/>
            <a:ext cx="2204864" cy="4788024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>
            <a:off x="5647556" y="3361556"/>
            <a:ext cx="2204864" cy="4788024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252536" y="234888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Chat program</a:t>
            </a:r>
          </a:p>
          <a:p>
            <a:pPr algn="r"/>
            <a:r>
              <a:rPr lang="en-US" altLang="ko-KR" sz="48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for KNU students</a:t>
            </a:r>
            <a:endParaRPr lang="ko-KR" altLang="en-US" sz="4800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5373216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Electronics</a:t>
            </a:r>
            <a:endParaRPr lang="ko-KR" altLang="en-US" sz="3600" b="1" dirty="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350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934088" y="-934089"/>
            <a:ext cx="4941168" cy="6809345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>
            <a:off x="6187617" y="3901614"/>
            <a:ext cx="2420889" cy="3491883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0400" y="3205425"/>
            <a:ext cx="428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Thank you</a:t>
            </a:r>
            <a:endParaRPr lang="ko-KR" altLang="en-US" sz="6000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00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2" descr="C:\Documents and Settings\Administrator\바탕 화면\03.png"/>
          <p:cNvPicPr>
            <a:picLocks noChangeAspect="1" noChangeArrowheads="1"/>
          </p:cNvPicPr>
          <p:nvPr/>
        </p:nvPicPr>
        <p:blipFill>
          <a:blip r:embed="rId2" cstate="print"/>
          <a:srcRect l="38281" t="25000" r="38281"/>
          <a:stretch>
            <a:fillRect/>
          </a:stretch>
        </p:blipFill>
        <p:spPr bwMode="auto">
          <a:xfrm>
            <a:off x="4420002" y="1772816"/>
            <a:ext cx="166455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0" descr="C:\Documents and Settings\Administrator\바탕 화면\04.png"/>
          <p:cNvPicPr>
            <a:picLocks noChangeAspect="1" noChangeArrowheads="1"/>
          </p:cNvPicPr>
          <p:nvPr/>
        </p:nvPicPr>
        <p:blipFill>
          <a:blip r:embed="rId3" cstate="print"/>
          <a:srcRect l="58594" t="25000" r="17969"/>
          <a:stretch>
            <a:fillRect/>
          </a:stretch>
        </p:blipFill>
        <p:spPr bwMode="auto">
          <a:xfrm>
            <a:off x="7524328" y="1772816"/>
            <a:ext cx="166455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0" descr="C:\Documents and Settings\Administrator\바탕 화면\04.png"/>
          <p:cNvPicPr>
            <a:picLocks noChangeAspect="1" noChangeArrowheads="1"/>
          </p:cNvPicPr>
          <p:nvPr/>
        </p:nvPicPr>
        <p:blipFill>
          <a:blip r:embed="rId3" cstate="print"/>
          <a:srcRect l="58594" t="25000" r="17969"/>
          <a:stretch>
            <a:fillRect/>
          </a:stretch>
        </p:blipFill>
        <p:spPr bwMode="auto">
          <a:xfrm>
            <a:off x="5973800" y="1772816"/>
            <a:ext cx="166455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2" descr="C:\Documents and Settings\Administrator\바탕 화면\03.png"/>
          <p:cNvPicPr>
            <a:picLocks noChangeAspect="1" noChangeArrowheads="1"/>
          </p:cNvPicPr>
          <p:nvPr/>
        </p:nvPicPr>
        <p:blipFill>
          <a:blip r:embed="rId2" cstate="print"/>
          <a:srcRect l="38281" t="25000" r="38281"/>
          <a:stretch>
            <a:fillRect/>
          </a:stretch>
        </p:blipFill>
        <p:spPr bwMode="auto">
          <a:xfrm>
            <a:off x="2872740" y="1772816"/>
            <a:ext cx="166455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8" descr="C:\Documents and Settings\Administrator\바탕 화면\02.png"/>
          <p:cNvPicPr>
            <a:picLocks noChangeAspect="1" noChangeArrowheads="1"/>
          </p:cNvPicPr>
          <p:nvPr/>
        </p:nvPicPr>
        <p:blipFill>
          <a:blip r:embed="rId4" cstate="print"/>
          <a:srcRect l="18750" t="23958" r="58594"/>
          <a:stretch>
            <a:fillRect/>
          </a:stretch>
        </p:blipFill>
        <p:spPr bwMode="auto">
          <a:xfrm>
            <a:off x="1377696" y="1700808"/>
            <a:ext cx="1609066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1" descr="C:\Documents and Settings\Administrator\바탕 화면\01.png"/>
          <p:cNvPicPr>
            <a:picLocks noChangeAspect="1" noChangeArrowheads="1"/>
          </p:cNvPicPr>
          <p:nvPr/>
        </p:nvPicPr>
        <p:blipFill>
          <a:blip r:embed="rId5" cstate="print"/>
          <a:srcRect t="23958" r="78125"/>
          <a:stretch>
            <a:fillRect/>
          </a:stretch>
        </p:blipFill>
        <p:spPr bwMode="auto">
          <a:xfrm>
            <a:off x="23267" y="1700808"/>
            <a:ext cx="1468451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18"/>
          <p:cNvSpPr txBox="1">
            <a:spLocks noChangeArrowheads="1"/>
          </p:cNvSpPr>
          <p:nvPr/>
        </p:nvSpPr>
        <p:spPr bwMode="auto">
          <a:xfrm>
            <a:off x="35496" y="2007587"/>
            <a:ext cx="5131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1</a:t>
            </a:r>
            <a:endParaRPr lang="ko-KR" altLang="en-US" sz="3600" b="1" spc="-1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1479061" y="2358505"/>
            <a:ext cx="5131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</a:t>
            </a:r>
            <a:endParaRPr lang="ko-KR" altLang="en-US" sz="3600" b="1" spc="-15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2" name="TextBox 18"/>
          <p:cNvSpPr txBox="1">
            <a:spLocks noChangeArrowheads="1"/>
          </p:cNvSpPr>
          <p:nvPr/>
        </p:nvSpPr>
        <p:spPr bwMode="auto">
          <a:xfrm>
            <a:off x="2968768" y="2704287"/>
            <a:ext cx="5131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</a:t>
            </a:r>
            <a:endParaRPr lang="ko-KR" altLang="en-US" sz="3600" b="1" spc="-15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4505096" y="3070701"/>
            <a:ext cx="5131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>
              <a:defRPr/>
            </a:pPr>
            <a:r>
              <a:rPr lang="en-US" altLang="ko-KR" sz="3600" b="1" spc="-15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3600" b="1" spc="-15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2" y="1813892"/>
            <a:ext cx="9144000" cy="1029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18"/>
          <p:cNvSpPr txBox="1">
            <a:spLocks noChangeArrowheads="1"/>
          </p:cNvSpPr>
          <p:nvPr/>
        </p:nvSpPr>
        <p:spPr bwMode="auto">
          <a:xfrm>
            <a:off x="55739" y="2535287"/>
            <a:ext cx="763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>
              <a:defRPr lang="ko-KR"/>
            </a:pPr>
            <a:r>
              <a:rPr lang="ko-KR" altLang="en-US" sz="2400" b="1" spc="-144" dirty="0" smtClean="0"/>
              <a:t>개</a:t>
            </a:r>
            <a:r>
              <a:rPr lang="ko-KR" altLang="en-US" sz="2400" b="1" spc="-144" dirty="0"/>
              <a:t>요</a:t>
            </a:r>
            <a:endParaRPr lang="en-US" altLang="ko-KR" sz="2400" b="1" spc="-144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000902" y="476672"/>
            <a:ext cx="522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INDEX</a:t>
            </a:r>
            <a:endParaRPr lang="ko-KR" altLang="en-US" sz="4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24" y="3358733"/>
            <a:ext cx="5131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5</a:t>
            </a:r>
            <a:endParaRPr lang="ko-KR" altLang="en-US" sz="3600" b="1" spc="-15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577752" y="3717032"/>
            <a:ext cx="5131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6</a:t>
            </a:r>
            <a:endParaRPr lang="ko-KR" altLang="en-US" sz="3600" b="1" spc="-15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1475656" y="2897649"/>
            <a:ext cx="134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>
              <a:defRPr lang="ko-KR"/>
            </a:pPr>
            <a:r>
              <a:rPr lang="ko-KR" altLang="en-US" sz="2400" b="1" spc="-144" dirty="0" smtClean="0"/>
              <a:t>요구사항</a:t>
            </a:r>
            <a:endParaRPr lang="en-US" altLang="ko-KR" sz="2400" b="1" spc="-144" dirty="0" smtClean="0"/>
          </a:p>
        </p:txBody>
      </p:sp>
      <p:sp>
        <p:nvSpPr>
          <p:cNvPr id="24" name="TextBox 18"/>
          <p:cNvSpPr txBox="1">
            <a:spLocks noChangeArrowheads="1"/>
          </p:cNvSpPr>
          <p:nvPr/>
        </p:nvSpPr>
        <p:spPr bwMode="auto">
          <a:xfrm>
            <a:off x="2987824" y="3257689"/>
            <a:ext cx="14321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>
              <a:defRPr lang="ko-KR"/>
            </a:pPr>
            <a:r>
              <a:rPr lang="ko-KR" altLang="en-US" sz="2400" b="1" spc="-144" dirty="0" smtClean="0"/>
              <a:t>주요 역점 사항</a:t>
            </a:r>
            <a:endParaRPr lang="en-US" altLang="ko-KR" sz="2400" b="1" spc="-144" dirty="0" smtClean="0"/>
          </a:p>
        </p:txBody>
      </p:sp>
      <p:sp>
        <p:nvSpPr>
          <p:cNvPr id="25" name="TextBox 18"/>
          <p:cNvSpPr txBox="1">
            <a:spLocks noChangeArrowheads="1"/>
          </p:cNvSpPr>
          <p:nvPr/>
        </p:nvSpPr>
        <p:spPr bwMode="auto">
          <a:xfrm>
            <a:off x="4537292" y="3617729"/>
            <a:ext cx="14365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</a:t>
            </a:r>
            <a:r>
              <a:rPr lang="ko-KR" altLang="en-US" sz="2000" b="1" dirty="0" smtClean="0"/>
              <a:t>팀원 업무량 </a:t>
            </a:r>
            <a:r>
              <a:rPr lang="ko-KR" altLang="en-US" sz="2000" b="1" dirty="0"/>
              <a:t>할당 계획</a:t>
            </a:r>
            <a:endParaRPr lang="ko-KR" altLang="en-US" sz="2000" b="1" spc="-150" dirty="0"/>
          </a:p>
        </p:txBody>
      </p:sp>
      <p:sp>
        <p:nvSpPr>
          <p:cNvPr id="26" name="TextBox 18"/>
          <p:cNvSpPr txBox="1">
            <a:spLocks noChangeArrowheads="1"/>
          </p:cNvSpPr>
          <p:nvPr/>
        </p:nvSpPr>
        <p:spPr bwMode="auto">
          <a:xfrm>
            <a:off x="6090804" y="3925505"/>
            <a:ext cx="14365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>
              <a:defRPr/>
            </a:pPr>
            <a:r>
              <a:rPr lang="ko-KR" altLang="en-US" sz="2000" b="1" dirty="0"/>
              <a:t>목표 달성을 위한 추진 전략 </a:t>
            </a:r>
            <a:endParaRPr lang="ko-KR" altLang="en-US" sz="2000" b="1" spc="-150" dirty="0"/>
          </a:p>
        </p:txBody>
      </p:sp>
      <p:sp>
        <p:nvSpPr>
          <p:cNvPr id="34" name="TextBox 18"/>
          <p:cNvSpPr txBox="1">
            <a:spLocks noChangeArrowheads="1"/>
          </p:cNvSpPr>
          <p:nvPr/>
        </p:nvSpPr>
        <p:spPr bwMode="auto">
          <a:xfrm>
            <a:off x="7609053" y="4285545"/>
            <a:ext cx="14365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>
              <a:defRPr/>
            </a:pPr>
            <a:r>
              <a:rPr lang="ko-KR" altLang="en-US" sz="2000" b="1" dirty="0"/>
              <a:t>기타 내세우고 싶은 포인트</a:t>
            </a:r>
            <a:endParaRPr lang="ko-KR" altLang="en-US" sz="2000" b="1" spc="-150" dirty="0"/>
          </a:p>
        </p:txBody>
      </p:sp>
    </p:spTree>
    <p:extLst>
      <p:ext uri="{BB962C8B-B14F-4D97-AF65-F5344CB8AC3E}">
        <p14:creationId xmlns:p14="http://schemas.microsoft.com/office/powerpoint/2010/main" val="35016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6" y="-19771"/>
            <a:ext cx="4619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1</a:t>
            </a:r>
            <a:endParaRPr lang="ko-KR" altLang="en-US" sz="4000" b="1" spc="-1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algn="ctr">
              <a:defRPr/>
            </a:pPr>
            <a:endParaRPr lang="ko-KR" altLang="en-US" sz="4000" b="1" spc="-15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spc="-150" dirty="0" smtClean="0"/>
              <a:t>프로젝트 개요</a:t>
            </a:r>
            <a:endParaRPr lang="ko-KR" altLang="en-US" sz="2000" b="1" spc="-15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이 프로젝트는</a:t>
            </a:r>
            <a:r>
              <a:rPr lang="en-US" altLang="ko-KR" sz="2000" dirty="0"/>
              <a:t> </a:t>
            </a:r>
            <a:r>
              <a:rPr lang="ko-KR" altLang="en-US" sz="2000" dirty="0"/>
              <a:t>경북대학교 학생들이 강의를 수강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같은 </a:t>
            </a:r>
            <a:r>
              <a:rPr lang="ko-KR" altLang="en-US" sz="2000" dirty="0"/>
              <a:t>강의를 듣는 </a:t>
            </a:r>
            <a:r>
              <a:rPr lang="ko-KR" altLang="en-US" sz="2000" dirty="0" smtClean="0"/>
              <a:t>사람들과 손쉽게 </a:t>
            </a:r>
            <a:r>
              <a:rPr lang="ko-KR" altLang="en-US" sz="2000" dirty="0"/>
              <a:t>교류 할 수 있는 </a:t>
            </a:r>
            <a:r>
              <a:rPr lang="ko-KR" altLang="en-US" sz="2000" dirty="0" smtClean="0"/>
              <a:t>장을 제공해주는 </a:t>
            </a:r>
            <a:r>
              <a:rPr lang="ko-KR" altLang="en-US" sz="2000" dirty="0"/>
              <a:t>프로그램을 개발하는 것 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6489" y="3105835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◆</a:t>
            </a:r>
            <a:r>
              <a:rPr lang="ko-KR" altLang="en-US" b="1" dirty="0" smtClean="0"/>
              <a:t> 학교의 </a:t>
            </a:r>
            <a:r>
              <a:rPr lang="ko-KR" altLang="en-US" b="1" dirty="0"/>
              <a:t>서버를 이용하여 강의를 진행하는 교수님이 방을 </a:t>
            </a:r>
            <a:r>
              <a:rPr lang="ko-KR" altLang="en-US" b="1" dirty="0" smtClean="0"/>
              <a:t>개설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489" y="3778695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◆ </a:t>
            </a:r>
            <a:r>
              <a:rPr lang="ko-KR" altLang="en-US" b="1" dirty="0"/>
              <a:t>학생들이 참여하여</a:t>
            </a:r>
            <a:r>
              <a:rPr lang="en-US" altLang="ko-KR" b="1" dirty="0"/>
              <a:t> </a:t>
            </a:r>
            <a:r>
              <a:rPr lang="ko-KR" altLang="en-US" b="1" dirty="0"/>
              <a:t>자유롭게 정보 교환 가능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6489" y="4499828"/>
            <a:ext cx="784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◆</a:t>
            </a:r>
            <a:r>
              <a:rPr lang="ko-KR" altLang="en-US" b="1" dirty="0" smtClean="0"/>
              <a:t> </a:t>
            </a:r>
            <a:r>
              <a:rPr lang="ko-KR" altLang="en-US" b="1" dirty="0"/>
              <a:t>이 프로그램의 공지사항 기능을 이용하여 손쉽게 공지사항을 전파 </a:t>
            </a:r>
            <a:r>
              <a:rPr lang="ko-KR" altLang="en-US" b="1" dirty="0" smtClean="0"/>
              <a:t>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368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Box 18"/>
          <p:cNvSpPr txBox="1">
            <a:spLocks noChangeArrowheads="1"/>
          </p:cNvSpPr>
          <p:nvPr/>
        </p:nvSpPr>
        <p:spPr>
          <a:xfrm>
            <a:off x="24579" y="8476"/>
            <a:ext cx="46519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 lang="ko-KR"/>
            </a:pPr>
            <a:r>
              <a:rPr lang="en-US" altLang="ko-KR" sz="4000" b="1" spc="-125" dirty="0">
                <a:solidFill>
                  <a:srgbClr val="F5C63D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HY견고딕"/>
              </a:rPr>
              <a:t>2</a:t>
            </a:r>
            <a:endParaRPr lang="ko-KR" altLang="en-US" sz="4000" b="1" spc="-125" dirty="0">
              <a:solidFill>
                <a:srgbClr val="F5C63D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595" y="179675"/>
            <a:ext cx="5727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요구사항</a:t>
            </a:r>
            <a:endParaRPr lang="en-US" altLang="ko-KR" sz="2000" b="1" spc="-144" dirty="0"/>
          </a:p>
        </p:txBody>
      </p:sp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85669" y="1124744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서버 관리자 요구사항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544" y="19075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◆</a:t>
            </a:r>
            <a:r>
              <a:rPr lang="ko-KR" altLang="en-US" smtClean="0"/>
              <a:t> 회원 관리 서비스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24836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공지사항 전파 서비스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178764" y="184482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방 관리 서비스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178764" y="241159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데이터베이스 관리 서비스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347947" y="3831431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사용자 요구사항</a:t>
            </a:r>
            <a:endParaRPr lang="en-US" altLang="ko-KR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7544" y="458112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회원가입</a:t>
            </a:r>
            <a:r>
              <a:rPr lang="en-US" altLang="ko-KR" dirty="0"/>
              <a:t>ㆍ</a:t>
            </a:r>
            <a:r>
              <a:rPr lang="ko-KR" altLang="en-US" dirty="0" smtClean="0"/>
              <a:t>탈퇴 서비스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514790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대화내용 불러오기 서비스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5178764" y="458112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방 관리 서비스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178764" y="51479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이모티콘</a:t>
            </a:r>
            <a:r>
              <a:rPr lang="ko-KR" altLang="en-US" dirty="0" smtClean="0"/>
              <a:t> 전송 서비스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305966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반복문자 차단 서비스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5178764" y="298766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비밀번호 변경 알림 서비스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572396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dirty="0" smtClean="0"/>
              <a:t> 메시지 전송 서비스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67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Box 18"/>
          <p:cNvSpPr txBox="1">
            <a:spLocks noChangeArrowheads="1"/>
          </p:cNvSpPr>
          <p:nvPr/>
        </p:nvSpPr>
        <p:spPr>
          <a:xfrm>
            <a:off x="26182" y="8476"/>
            <a:ext cx="461986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</a:t>
            </a:r>
            <a:endParaRPr lang="ko-KR" altLang="en-US" sz="4000" b="1" spc="-15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595" y="179675"/>
            <a:ext cx="5727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프로젝트의 주요 역점 사항</a:t>
            </a:r>
            <a:endParaRPr lang="en-US" altLang="ko-KR" sz="2000" b="1" spc="-144" dirty="0"/>
          </a:p>
        </p:txBody>
      </p:sp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484784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★ 강의 시간에 배운 것을 프로젝트에 적용하여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132856"/>
            <a:ext cx="347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</a:t>
            </a:r>
            <a:r>
              <a:rPr lang="en-US" altLang="ko-KR" b="1" dirty="0" smtClean="0"/>
              <a:t>Agile</a:t>
            </a:r>
            <a:r>
              <a:rPr lang="en-US" altLang="ko-KR" dirty="0"/>
              <a:t> software </a:t>
            </a:r>
            <a:r>
              <a:rPr lang="en-US" altLang="ko-KR" dirty="0" smtClean="0"/>
              <a:t>development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5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4000" b="1" spc="-15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팀원 사이의 업무량 할당 계획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8664" y="1062310"/>
            <a:ext cx="131062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Accidents</a:t>
            </a:r>
            <a:r>
              <a:rPr lang="en-US" altLang="ko-KR" sz="3200" b="1" dirty="0" smtClean="0"/>
              <a:t> &amp;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Prevention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8659" y="5271591"/>
            <a:ext cx="93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月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45711" y="5271591"/>
            <a:ext cx="93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ko-KR" altLang="en-US" sz="2400" b="1" dirty="0" smtClean="0"/>
              <a:t>月</a:t>
            </a:r>
            <a:endParaRPr lang="ko-KR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82015" y="5248442"/>
            <a:ext cx="93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r>
              <a:rPr lang="ko-KR" altLang="en-US" sz="2400" b="1" dirty="0" smtClean="0"/>
              <a:t>月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7544" y="1260049"/>
            <a:ext cx="3683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① </a:t>
            </a:r>
            <a:r>
              <a:rPr lang="en-US" altLang="ko-KR" sz="3200" b="1" dirty="0" smtClean="0"/>
              <a:t>Work Schedule</a:t>
            </a:r>
            <a:endParaRPr lang="ko-KR" altLang="en-US" sz="3200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1310813" y="4990236"/>
            <a:ext cx="2109059" cy="29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TextBox 2048"/>
          <p:cNvSpPr txBox="1"/>
          <p:nvPr/>
        </p:nvSpPr>
        <p:spPr>
          <a:xfrm>
            <a:off x="1115616" y="463281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프로젝트 계획 및 업무 분산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>
            <a:off x="3325155" y="4198148"/>
            <a:ext cx="2109059" cy="29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75856" y="389298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Class </a:t>
            </a:r>
            <a:r>
              <a:rPr lang="ko-KR" altLang="en-US" sz="1400" b="1" dirty="0" smtClean="0"/>
              <a:t>구현 및 기능 확인</a:t>
            </a:r>
            <a:endParaRPr lang="ko-KR" altLang="en-US" sz="1400" b="1" dirty="0"/>
          </a:p>
        </p:txBody>
      </p:sp>
      <p:sp>
        <p:nvSpPr>
          <p:cNvPr id="45" name="오른쪽 화살표 44"/>
          <p:cNvSpPr/>
          <p:nvPr/>
        </p:nvSpPr>
        <p:spPr>
          <a:xfrm>
            <a:off x="5485395" y="3425805"/>
            <a:ext cx="2109059" cy="29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48064" y="3120643"/>
            <a:ext cx="308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다양한 시스템에서의 동작환경 분석</a:t>
            </a:r>
            <a:endParaRPr lang="ko-KR" altLang="en-US" sz="1400" b="1" dirty="0"/>
          </a:p>
        </p:txBody>
      </p:sp>
      <p:cxnSp>
        <p:nvCxnSpPr>
          <p:cNvPr id="2053" name="직선 연결선 2052"/>
          <p:cNvCxnSpPr/>
          <p:nvPr/>
        </p:nvCxnSpPr>
        <p:spPr>
          <a:xfrm>
            <a:off x="4427984" y="2283801"/>
            <a:ext cx="2880" cy="29877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475656" y="2283801"/>
            <a:ext cx="2880" cy="29877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164288" y="2283801"/>
            <a:ext cx="2880" cy="29877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</a:t>
            </a:r>
            <a:endParaRPr lang="ko-KR" altLang="en-US" sz="4000" b="1" spc="-15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일정 계획 및 팀원 사이의 업무량 할당 계획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8664" y="1062310"/>
            <a:ext cx="131062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Accidents</a:t>
            </a:r>
            <a:r>
              <a:rPr lang="en-US" altLang="ko-KR" sz="3200" b="1" dirty="0" smtClean="0"/>
              <a:t> &amp;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Prevention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1260049"/>
            <a:ext cx="3135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② </a:t>
            </a:r>
            <a:r>
              <a:rPr lang="en-US" altLang="ko-KR" sz="3200" b="1" dirty="0" smtClean="0"/>
              <a:t>Work Quota</a:t>
            </a:r>
            <a:endParaRPr lang="ko-KR" altLang="en-US" sz="32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632" y="2584018"/>
            <a:ext cx="6696744" cy="80619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59632" y="3663527"/>
            <a:ext cx="6701190" cy="7735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59632" y="4735547"/>
            <a:ext cx="6696744" cy="7816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59832" y="2800042"/>
            <a:ext cx="4143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Room Class -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오상복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7744" y="3863248"/>
            <a:ext cx="493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Login and Server Commands –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이대형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72795" y="4911501"/>
            <a:ext cx="52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Member Management Class -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박민수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5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5</a:t>
            </a:r>
            <a:endParaRPr lang="ko-KR" altLang="en-US" sz="4000" b="1" spc="-15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목표 달성을 위한 추진 전략 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748540" cy="27485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94" y="1556792"/>
            <a:ext cx="4678634" cy="28929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9552" y="4437112"/>
            <a:ext cx="3053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Java Language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4500409"/>
            <a:ext cx="4085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Client-Server Model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81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6453320" y="1213554"/>
            <a:ext cx="3384376" cy="432048"/>
          </a:xfrm>
          <a:prstGeom prst="homePlat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3500992" y="1213554"/>
            <a:ext cx="3384376" cy="43204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 cstate="print"/>
          <a:srcRect l="195" t="25216" r="79981" b="-1258"/>
          <a:stretch/>
        </p:blipFill>
        <p:spPr bwMode="auto">
          <a:xfrm>
            <a:off x="0" y="-47226"/>
            <a:ext cx="9159628" cy="10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1772800" y="1213554"/>
            <a:ext cx="2448272" cy="43204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2337770" y="1575335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2013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4831649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2014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666362" y="1573594"/>
            <a:ext cx="1056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3200" b="1" spc="-15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2015</a:t>
            </a:r>
            <a:endParaRPr lang="ko-KR" altLang="en-US" sz="3200" b="1" spc="-15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098925" y="448937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20%</a:t>
            </a:r>
            <a:endParaRPr lang="ko-KR" altLang="en-US" sz="5400" b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492196" y="448649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35%</a:t>
            </a:r>
            <a:endParaRPr lang="ko-KR" alt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7444523" y="445128"/>
            <a:ext cx="1534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5400" b="1" spc="-15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45%</a:t>
            </a:r>
            <a:endParaRPr lang="ko-KR" altLang="en-US" sz="5400" b="1" spc="-15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056949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41900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385542" y="4693588"/>
            <a:ext cx="1860519" cy="2111894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호오컨설팅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496" y="-19771"/>
            <a:ext cx="4619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>
              <a:defRPr/>
            </a:pPr>
            <a:r>
              <a:rPr lang="en-US" altLang="ko-KR" sz="4000" b="1" spc="-15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6</a:t>
            </a:r>
            <a:endParaRPr lang="ko-KR" altLang="en-US" sz="4000" b="1" spc="-15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74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b="1" dirty="0"/>
              <a:t>기타 내세우고 싶은 포인트</a:t>
            </a:r>
            <a:endParaRPr lang="ko-KR" altLang="en-US" sz="2000" b="1" spc="-150" dirty="0"/>
          </a:p>
        </p:txBody>
      </p:sp>
      <p:pic>
        <p:nvPicPr>
          <p:cNvPr id="2050" name="Picture 2" descr="http://gcaptain.com/wp-content/uploads/2011/04/lrg_Hyundai_Heavy_Industries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8343"/>
          <a:stretch/>
        </p:blipFill>
        <p:spPr bwMode="auto">
          <a:xfrm>
            <a:off x="16167560" y="5261360"/>
            <a:ext cx="2863562" cy="8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fenddemocracy.org/content/uploads/general/Samsung_Heavy_Industri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41" y="5258394"/>
            <a:ext cx="1315081" cy="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vdesign.co.kr/data/file/symbol_logo/data_symbol_logo_choi8579_1209987887_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30" y="5343486"/>
            <a:ext cx="2353957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7801" y="2514382"/>
            <a:ext cx="4340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① 교수님이 편리하게 </a:t>
            </a:r>
            <a:r>
              <a:rPr lang="ko-KR" altLang="en-US" sz="1600" b="1" dirty="0" err="1" smtClean="0"/>
              <a:t>채팅창으로</a:t>
            </a:r>
            <a:r>
              <a:rPr lang="ko-KR" altLang="en-US" sz="1600" b="1" dirty="0" smtClean="0"/>
              <a:t> 내용공지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5" y="2132856"/>
            <a:ext cx="4434443" cy="29664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67801" y="3276273"/>
            <a:ext cx="434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② 이전에 강조한 내용 들을 실시간으로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 불러서 읽어 들일 수 있음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67801" y="4212377"/>
            <a:ext cx="434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③ 학생과 교수님간의 </a:t>
            </a:r>
            <a:r>
              <a:rPr lang="en-US" altLang="ko-KR" sz="1600" b="1" dirty="0" smtClean="0"/>
              <a:t>Feedback</a:t>
            </a:r>
            <a:r>
              <a:rPr lang="ko-KR" altLang="en-US" sz="1600" b="1" dirty="0" smtClean="0"/>
              <a:t>을 통해서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좀 더 나은 수업효과를 기대가능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778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399</Words>
  <Application>Microsoft Office PowerPoint</Application>
  <PresentationFormat>화면 슬라이드 쇼(4:3)</PresentationFormat>
  <Paragraphs>119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yubs993</dc:creator>
  <cp:lastModifiedBy>Registered User</cp:lastModifiedBy>
  <cp:revision>108</cp:revision>
  <dcterms:created xsi:type="dcterms:W3CDTF">2014-09-10T01:09:29Z</dcterms:created>
  <dcterms:modified xsi:type="dcterms:W3CDTF">2015-04-12T15:52:49Z</dcterms:modified>
</cp:coreProperties>
</file>