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9" r:id="rId2"/>
    <p:sldId id="290" r:id="rId3"/>
    <p:sldId id="291" r:id="rId4"/>
    <p:sldId id="259" r:id="rId5"/>
    <p:sldId id="292" r:id="rId6"/>
    <p:sldId id="260" r:id="rId7"/>
    <p:sldId id="261" r:id="rId8"/>
    <p:sldId id="28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/>
    <p:restoredTop sz="94698"/>
  </p:normalViewPr>
  <p:slideViewPr>
    <p:cSldViewPr>
      <p:cViewPr>
        <p:scale>
          <a:sx n="94" d="100"/>
          <a:sy n="94" d="100"/>
        </p:scale>
        <p:origin x="-2124" y="-444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C9EBD-CC90-4B91-8F5D-A82FCF23FA58}" type="datetime1">
              <a:rPr lang="ko-KR" altLang="en-US"/>
              <a:pPr lvl="0">
                <a:defRPr lang="ko-KR" altLang="en-US"/>
              </a:pPr>
              <a:t>2015-06-17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726738E-BEDC-4952-A901-8A30936985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12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10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10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41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42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42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26738E-BEDC-4952-A901-8A3093698594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32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0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4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0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5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9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D54F-042E-4409-92F1-BC77443E1184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D445-3D7E-4EE2-926F-6BA2D52D1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8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1291580" y="-1291580"/>
            <a:ext cx="2204864" cy="4788024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>
            <a:off x="5647556" y="3361556"/>
            <a:ext cx="2204864" cy="4788024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3578" y="2348880"/>
            <a:ext cx="75968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0" b="1" dirty="0" smtClean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Chat Program</a:t>
            </a:r>
          </a:p>
          <a:p>
            <a:pPr algn="r"/>
            <a:r>
              <a:rPr lang="en-US" altLang="ko-KR" sz="4000" b="1" dirty="0" smtClean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for KNU students</a:t>
            </a:r>
            <a:endParaRPr lang="ko-KR" altLang="en-US" sz="4000" b="1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184" y="615851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</a:rPr>
              <a:t>Electronics</a:t>
            </a:r>
            <a:endParaRPr lang="ko-KR" altLang="en-US" sz="3600" b="1" dirty="0"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681739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2010104425 </a:t>
            </a:r>
            <a:r>
              <a:rPr lang="ko-KR" altLang="en-US" sz="2800" b="1" dirty="0" smtClean="0"/>
              <a:t>이대형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19593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2010104194 </a:t>
            </a:r>
            <a:r>
              <a:rPr lang="ko-KR" altLang="en-US" sz="2800" b="1" dirty="0" smtClean="0"/>
              <a:t>오상복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571409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2010104106 </a:t>
            </a:r>
            <a:r>
              <a:rPr lang="ko-KR" altLang="en-US" sz="2800" b="1" dirty="0" smtClean="0"/>
              <a:t>박민수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69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>
          <a:xfrm>
            <a:off x="13335" y="17441"/>
            <a:ext cx="506729" cy="13046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Ctr="1">
            <a:spAutoFit/>
          </a:bodyPr>
          <a:lstStyle/>
          <a:p>
            <a:pPr algn="ctr">
              <a:defRPr lang="ko-KR"/>
            </a:pPr>
            <a:r>
              <a:rPr lang="en-US" altLang="ko-KR" sz="4000" b="1" spc="-125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ea typeface="HY견고딕"/>
              </a:rPr>
              <a:t>1</a:t>
            </a:r>
          </a:p>
          <a:p>
            <a:pPr algn="ctr">
              <a:defRPr lang="ko-KR"/>
            </a:pPr>
            <a:endParaRPr lang="ko-KR" altLang="en-US" sz="4000" b="1" spc="-125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ea typeface="HY견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4341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과제 소개</a:t>
            </a:r>
            <a:endParaRPr lang="en-US" altLang="ko-KR" sz="2000" b="1" spc="-144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7484" y="242088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과제의 목표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경북대학교 </a:t>
            </a:r>
            <a:r>
              <a:rPr lang="ko-KR" altLang="en-US" sz="2000" dirty="0"/>
              <a:t>학생들이 강의를 수강 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같은 </a:t>
            </a:r>
            <a:r>
              <a:rPr lang="ko-KR" altLang="en-US" sz="2000" dirty="0"/>
              <a:t>강의를 듣는 </a:t>
            </a:r>
            <a:r>
              <a:rPr lang="ko-KR" altLang="en-US" sz="2000" dirty="0" smtClean="0"/>
              <a:t>사람들과 손쉽게 </a:t>
            </a:r>
            <a:r>
              <a:rPr lang="ko-KR" altLang="en-US" sz="2000" dirty="0"/>
              <a:t>교류 할 수 있는 </a:t>
            </a:r>
            <a:r>
              <a:rPr lang="ko-KR" altLang="en-US" sz="2000" dirty="0" smtClean="0"/>
              <a:t>장을 제공해주는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개발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1342" y="1061352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과제 선정 배경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교수님의 일방적인 강의 방식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주입식 교육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학생과 교류가 없는 수업</a:t>
            </a:r>
            <a:endParaRPr lang="en-US" altLang="ko-KR" sz="2000" dirty="0" smtClean="0"/>
          </a:p>
        </p:txBody>
      </p:sp>
      <p:pic>
        <p:nvPicPr>
          <p:cNvPr id="10" name="Picture 2" descr="http://www.siminsori.com/news/photo/201410/77928_36081_44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35"/>
          <a:stretch/>
        </p:blipFill>
        <p:spPr bwMode="auto">
          <a:xfrm>
            <a:off x="2434221" y="3953069"/>
            <a:ext cx="4275559" cy="22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66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>
          <a:xfrm>
            <a:off x="13335" y="17441"/>
            <a:ext cx="506729" cy="13046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Ctr="1">
            <a:spAutoFit/>
          </a:bodyPr>
          <a:lstStyle/>
          <a:p>
            <a:pPr algn="ctr">
              <a:defRPr lang="ko-KR"/>
            </a:pPr>
            <a:r>
              <a:rPr lang="en-US" altLang="ko-KR" sz="4000" b="1" spc="-125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ea typeface="HY견고딕"/>
              </a:rPr>
              <a:t>1</a:t>
            </a:r>
          </a:p>
          <a:p>
            <a:pPr algn="ctr">
              <a:defRPr lang="ko-KR"/>
            </a:pPr>
            <a:endParaRPr lang="ko-KR" altLang="en-US" sz="4000" b="1" spc="-125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ea typeface="HY견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4341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과제 소개</a:t>
            </a:r>
            <a:endParaRPr lang="en-US" altLang="ko-KR" sz="2000" b="1" spc="-144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5015" y="3923764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학생들이 </a:t>
            </a:r>
            <a:r>
              <a:rPr lang="ko-KR" altLang="en-US" b="1" dirty="0"/>
              <a:t>참여하여</a:t>
            </a:r>
            <a:r>
              <a:rPr lang="en-US" altLang="ko-KR" b="1" dirty="0"/>
              <a:t> </a:t>
            </a:r>
            <a:r>
              <a:rPr lang="ko-KR" altLang="en-US" b="1" dirty="0"/>
              <a:t>자유롭게 정보 교환 가능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5015" y="4607840"/>
            <a:ext cx="782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이 </a:t>
            </a:r>
            <a:r>
              <a:rPr lang="ko-KR" altLang="en-US" b="1" dirty="0"/>
              <a:t>프로그램의 공지사항 기능을 이용하여 손쉽게 공지사항을 전파 </a:t>
            </a:r>
            <a:r>
              <a:rPr lang="ko-KR" altLang="en-US" b="1" dirty="0" smtClean="0"/>
              <a:t>가능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5015" y="3239688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학교의 </a:t>
            </a:r>
            <a:r>
              <a:rPr lang="ko-KR" altLang="en-US" b="1" dirty="0"/>
              <a:t>서버를 이용하여 강의를 진행하는 교수님이 방을 </a:t>
            </a:r>
            <a:r>
              <a:rPr lang="ko-KR" altLang="en-US" b="1" dirty="0" smtClean="0"/>
              <a:t>개설</a:t>
            </a:r>
            <a:endParaRPr lang="en-US" altLang="ko-KR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19572" y="2096852"/>
            <a:ext cx="230425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과제 수행의 큰 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6919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>
          <a:xfrm>
            <a:off x="13335" y="17441"/>
            <a:ext cx="506729" cy="13046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Ctr="1">
            <a:spAutoFit/>
          </a:bodyPr>
          <a:lstStyle/>
          <a:p>
            <a:pPr algn="ctr">
              <a:defRPr lang="ko-KR"/>
            </a:pPr>
            <a:r>
              <a:rPr lang="en-US" altLang="ko-KR" sz="4000" b="1" spc="-125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ea typeface="HY견고딕"/>
              </a:rPr>
              <a:t>1</a:t>
            </a:r>
          </a:p>
          <a:p>
            <a:pPr algn="ctr">
              <a:defRPr lang="ko-KR"/>
            </a:pPr>
            <a:endParaRPr lang="ko-KR" altLang="en-US" sz="4000" b="1" spc="-125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595" y="179675"/>
            <a:ext cx="61236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과제 소개 </a:t>
            </a:r>
            <a:r>
              <a:rPr lang="en-US" altLang="ko-KR" sz="2000" b="1" spc="-144" dirty="0" smtClean="0"/>
              <a:t>– Server / Client </a:t>
            </a:r>
            <a:r>
              <a:rPr lang="ko-KR" altLang="en-US" sz="2000" b="1" spc="-144" dirty="0" smtClean="0"/>
              <a:t>측의 요구사항</a:t>
            </a:r>
            <a:endParaRPr lang="en-US" altLang="ko-KR" sz="2000" b="1" spc="-144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3568" y="234888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 관리 서비스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2953747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 </a:t>
            </a:r>
            <a:r>
              <a:rPr lang="ko-KR" altLang="en-US" dirty="0"/>
              <a:t>관리 </a:t>
            </a:r>
            <a:r>
              <a:rPr lang="ko-KR" altLang="en-US" dirty="0" smtClean="0"/>
              <a:t>서비스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4163481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공지사항 </a:t>
            </a:r>
            <a:r>
              <a:rPr lang="ko-KR" altLang="en-US" dirty="0"/>
              <a:t>전파 </a:t>
            </a:r>
            <a:r>
              <a:rPr lang="ko-KR" altLang="en-US" dirty="0" smtClean="0"/>
              <a:t>서비스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768348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반복문자 </a:t>
            </a:r>
            <a:r>
              <a:rPr lang="ko-KR" altLang="en-US" dirty="0"/>
              <a:t>차단 서비스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2276872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회원가입</a:t>
            </a:r>
            <a:r>
              <a:rPr lang="en-US" altLang="ko-KR" dirty="0"/>
              <a:t>ㆍ</a:t>
            </a:r>
            <a:r>
              <a:rPr lang="ko-KR" altLang="en-US" dirty="0" smtClean="0"/>
              <a:t>탈퇴 서비스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290461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 관리 서비스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4160113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메시지 전송 서비스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478786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이모티콘</a:t>
            </a:r>
            <a:r>
              <a:rPr lang="ko-KR" altLang="en-US" dirty="0" smtClean="0"/>
              <a:t> 전송 서비스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3558614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서비스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5373216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비밀번호 변경 알림 서비스</a:t>
            </a: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5004048" y="3532366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대화내용 불러오기 서비스</a:t>
            </a:r>
            <a:endParaRPr lang="en-US" altLang="ko-KR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7544" y="1700808"/>
            <a:ext cx="3816424" cy="432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1412776"/>
            <a:ext cx="31726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서버 관리자 요구사항</a:t>
            </a:r>
            <a:endParaRPr lang="en-US" altLang="ko-KR" sz="2400" b="1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16016" y="1700808"/>
            <a:ext cx="3816424" cy="432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64088" y="1412776"/>
            <a:ext cx="24481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사용자 요구사항</a:t>
            </a:r>
            <a:endParaRPr lang="en-US" altLang="ko-KR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>
          <a:xfrm>
            <a:off x="34104" y="17441"/>
            <a:ext cx="465192" cy="13234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Ctr="1">
            <a:spAutoFit/>
          </a:bodyPr>
          <a:lstStyle/>
          <a:p>
            <a:pPr algn="ctr">
              <a:defRPr lang="ko-KR"/>
            </a:pPr>
            <a:r>
              <a:rPr lang="en-US" altLang="ko-KR" sz="4000" b="1" spc="-125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ea typeface="HY견고딕"/>
              </a:rPr>
              <a:t>2</a:t>
            </a:r>
            <a:endParaRPr lang="en-US" altLang="ko-KR" sz="4000" b="1" spc="-125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ea typeface="HY견고딕"/>
            </a:endParaRPr>
          </a:p>
          <a:p>
            <a:pPr algn="ctr">
              <a:defRPr lang="ko-KR"/>
            </a:pPr>
            <a:endParaRPr lang="ko-KR" altLang="en-US" sz="4000" b="1" spc="-125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ea typeface="HY견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6591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과제 </a:t>
            </a:r>
            <a:r>
              <a:rPr lang="ko-KR" altLang="en-US" sz="2000" b="1" spc="-144" dirty="0" smtClean="0"/>
              <a:t>추진 </a:t>
            </a:r>
            <a:r>
              <a:rPr lang="ko-KR" altLang="en-US" sz="2000" b="1" spc="-144" dirty="0" smtClean="0"/>
              <a:t>과정</a:t>
            </a:r>
            <a:endParaRPr lang="ko-KR" altLang="en-US" sz="2000" b="1" spc="-144" dirty="0"/>
          </a:p>
        </p:txBody>
      </p:sp>
      <p:sp>
        <p:nvSpPr>
          <p:cNvPr id="3" name="TextBox 2"/>
          <p:cNvSpPr txBox="1"/>
          <p:nvPr/>
        </p:nvSpPr>
        <p:spPr>
          <a:xfrm>
            <a:off x="1075360" y="5877272"/>
            <a:ext cx="738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Server</a:t>
            </a:r>
            <a:r>
              <a:rPr lang="ko-KR" altLang="en-US" sz="2400" b="1" dirty="0" smtClean="0"/>
              <a:t>측과 </a:t>
            </a:r>
            <a:r>
              <a:rPr lang="en-US" altLang="ko-KR" sz="2400" b="1" dirty="0" smtClean="0"/>
              <a:t>Client</a:t>
            </a:r>
            <a:r>
              <a:rPr lang="ko-KR" altLang="en-US" sz="2400" b="1" dirty="0" smtClean="0"/>
              <a:t>측 각각의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Class Diagram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작성</a:t>
            </a:r>
            <a:endParaRPr lang="ko-KR" altLang="en-US" sz="2400" b="1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" t="23810" r="57143" b="15475"/>
          <a:stretch>
            <a:fillRect/>
          </a:stretch>
        </p:blipFill>
        <p:spPr bwMode="auto">
          <a:xfrm>
            <a:off x="4391980" y="1448780"/>
            <a:ext cx="4636564" cy="325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23494" r="70409" b="15173"/>
          <a:stretch>
            <a:fillRect/>
          </a:stretch>
        </p:blipFill>
        <p:spPr bwMode="auto">
          <a:xfrm>
            <a:off x="379575" y="1448780"/>
            <a:ext cx="3796381" cy="428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1016732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&lt;Server&gt;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40152" y="1016732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&lt;Client&gt;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4311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>
          <a:xfrm>
            <a:off x="34104" y="17441"/>
            <a:ext cx="465192" cy="13234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Ctr="1">
            <a:spAutoFit/>
          </a:bodyPr>
          <a:lstStyle/>
          <a:p>
            <a:pPr algn="ctr">
              <a:defRPr lang="ko-KR"/>
            </a:pPr>
            <a:r>
              <a:rPr lang="en-US" altLang="ko-KR" sz="4000" b="1" spc="-125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ea typeface="HY견고딕"/>
              </a:rPr>
              <a:t>2</a:t>
            </a:r>
            <a:endParaRPr lang="en-US" altLang="ko-KR" sz="4000" b="1" spc="-125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ea typeface="HY견고딕"/>
            </a:endParaRPr>
          </a:p>
          <a:p>
            <a:pPr algn="ctr">
              <a:defRPr lang="ko-KR"/>
            </a:pPr>
            <a:endParaRPr lang="ko-KR" altLang="en-US" sz="4000" b="1" spc="-125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ea typeface="HY견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6591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과제 </a:t>
            </a:r>
            <a:r>
              <a:rPr lang="ko-KR" altLang="en-US" sz="2000" b="1" spc="-144" dirty="0" smtClean="0"/>
              <a:t>추진 결과</a:t>
            </a:r>
            <a:endParaRPr lang="ko-KR" altLang="en-US" sz="2000" b="1" spc="-144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544" y="1700808"/>
            <a:ext cx="3816424" cy="432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1412776"/>
            <a:ext cx="29738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서버 관련 개발 기능</a:t>
            </a:r>
            <a:endParaRPr lang="en-US" altLang="ko-KR" sz="24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16016" y="1700808"/>
            <a:ext cx="3816424" cy="432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1412776"/>
            <a:ext cx="31726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사용자 관련 개발기능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3568" y="242088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 관리 서비스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308645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 </a:t>
            </a:r>
            <a:r>
              <a:rPr lang="ko-KR" altLang="en-US" dirty="0"/>
              <a:t>관리 </a:t>
            </a:r>
            <a:r>
              <a:rPr lang="ko-KR" altLang="en-US" dirty="0" smtClean="0"/>
              <a:t>서비스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8" y="375203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공지사항 </a:t>
            </a:r>
            <a:r>
              <a:rPr lang="ko-KR" altLang="en-US" dirty="0"/>
              <a:t>전파 </a:t>
            </a:r>
            <a:r>
              <a:rPr lang="ko-KR" altLang="en-US" dirty="0" smtClean="0"/>
              <a:t>서비스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441760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반복문자 </a:t>
            </a:r>
            <a:r>
              <a:rPr lang="ko-KR" altLang="en-US" dirty="0"/>
              <a:t>차단 서비스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5004048" y="3023664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 관리 서비스</a:t>
            </a: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5004048" y="357301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메시지 전송 서비스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791580" y="5194937"/>
            <a:ext cx="339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1" dirty="0" smtClean="0"/>
              <a:t>약 </a:t>
            </a:r>
            <a:r>
              <a:rPr lang="en-US" altLang="ko-KR" sz="3600" b="1" i="1" dirty="0" smtClean="0">
                <a:solidFill>
                  <a:srgbClr val="FF0000"/>
                </a:solidFill>
              </a:rPr>
              <a:t>66.6%</a:t>
            </a:r>
            <a:r>
              <a:rPr lang="en-US" altLang="ko-KR" sz="3600" b="1" i="1" dirty="0" smtClean="0"/>
              <a:t> </a:t>
            </a:r>
            <a:r>
              <a:rPr lang="ko-KR" altLang="en-US" sz="3600" b="1" i="1" dirty="0" smtClean="0"/>
              <a:t>달성</a:t>
            </a:r>
            <a:endParaRPr lang="ko-KR" altLang="en-US" sz="3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84068" y="515719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1" dirty="0" smtClean="0"/>
              <a:t>약 </a:t>
            </a:r>
            <a:r>
              <a:rPr lang="en-US" altLang="ko-KR" sz="3600" b="1" i="1" dirty="0" smtClean="0">
                <a:solidFill>
                  <a:srgbClr val="FF0000"/>
                </a:solidFill>
              </a:rPr>
              <a:t>40%</a:t>
            </a:r>
            <a:r>
              <a:rPr lang="en-US" altLang="ko-KR" sz="3600" b="1" i="1" dirty="0" smtClean="0"/>
              <a:t> </a:t>
            </a:r>
            <a:r>
              <a:rPr lang="ko-KR" altLang="en-US" sz="3600" b="1" i="1" dirty="0" smtClean="0"/>
              <a:t>달성</a:t>
            </a:r>
            <a:endParaRPr lang="ko-KR" altLang="en-US" sz="36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 descr="C:\Documents and Settings\Administrator\바탕 화면\01.png"/>
          <p:cNvPicPr>
            <a:picLocks noChangeAspect="1" noChangeArrowheads="1"/>
          </p:cNvPicPr>
          <p:nvPr/>
        </p:nvPicPr>
        <p:blipFill rotWithShape="1">
          <a:blip r:embed="rId3"/>
          <a:srcRect l="190" t="25220" r="79980" b="-1260"/>
          <a:stretch>
            <a:fillRect/>
          </a:stretch>
        </p:blipFill>
        <p:spPr>
          <a:xfrm>
            <a:off x="0" y="-19771"/>
            <a:ext cx="9144000" cy="1002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>
          <a:xfrm>
            <a:off x="34104" y="17441"/>
            <a:ext cx="465192" cy="13234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Ctr="1">
            <a:spAutoFit/>
          </a:bodyPr>
          <a:lstStyle/>
          <a:p>
            <a:pPr algn="ctr">
              <a:defRPr lang="ko-KR"/>
            </a:pPr>
            <a:r>
              <a:rPr lang="en-US" altLang="ko-KR" sz="4000" b="1" spc="-12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ea typeface="HY견고딕"/>
              </a:rPr>
              <a:t>3</a:t>
            </a:r>
            <a:endParaRPr lang="en-US" altLang="ko-KR" sz="4000" b="1" spc="-125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ea typeface="HY견고딕"/>
            </a:endParaRPr>
          </a:p>
          <a:p>
            <a:pPr algn="ctr">
              <a:defRPr lang="ko-KR"/>
            </a:pPr>
            <a:endParaRPr lang="ko-KR" altLang="en-US" sz="4000" b="1" spc="-125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ea typeface="HY견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95" y="179675"/>
            <a:ext cx="6591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 b="1" spc="-144" dirty="0" smtClean="0"/>
              <a:t>과제 수행 기대효과</a:t>
            </a:r>
            <a:endParaRPr lang="ko-KR" altLang="en-US" sz="2000" b="1" spc="-144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1988840"/>
            <a:ext cx="434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교수님이 편리하게 채팅 창으로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내용공지</a:t>
            </a:r>
            <a:endParaRPr lang="ko-KR" altLang="en-US" sz="16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4320480" cy="29664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6016" y="2924664"/>
            <a:ext cx="434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이전에 강조한 내용 들을 실시간으로 불러서 읽어 들일 수 있음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16016" y="4229820"/>
            <a:ext cx="4340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mtClean="0"/>
              <a:t>실습실및 </a:t>
            </a:r>
            <a:r>
              <a:rPr lang="ko-KR" altLang="en-US" sz="1600" b="1" dirty="0" smtClean="0"/>
              <a:t>실험실에서 학생과 교수님간의 </a:t>
            </a:r>
            <a:r>
              <a:rPr lang="en-US" altLang="ko-KR" sz="1600" b="1" dirty="0" smtClean="0"/>
              <a:t>Feedback</a:t>
            </a:r>
            <a:r>
              <a:rPr lang="ko-KR" altLang="en-US" sz="1600" b="1" dirty="0" smtClean="0"/>
              <a:t>을 통해서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좀 더 나은 수업효과를 기대가능 </a:t>
            </a:r>
            <a:endParaRPr lang="ko-KR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934088" y="-934089"/>
            <a:ext cx="4941168" cy="6809345"/>
          </a:xfrm>
          <a:prstGeom prst="rtTriangl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>
            <a:off x="6187617" y="3901614"/>
            <a:ext cx="2420889" cy="3491883"/>
          </a:xfrm>
          <a:prstGeom prst="rtTriangl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0400" y="3205425"/>
            <a:ext cx="4283968" cy="1002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solidFill>
                  <a:srgbClr val="002060"/>
                </a:solidFill>
              </a:rPr>
              <a:t>Thank you</a:t>
            </a:r>
            <a:endParaRPr lang="ko-KR" altLang="en-US" sz="60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193</Words>
  <Application>Microsoft Office PowerPoint</Application>
  <PresentationFormat>화면 슬라이드 쇼(4:3)</PresentationFormat>
  <Paragraphs>60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yubs993</dc:creator>
  <cp:lastModifiedBy>user</cp:lastModifiedBy>
  <cp:revision>128</cp:revision>
  <dcterms:created xsi:type="dcterms:W3CDTF">2014-09-10T01:09:29Z</dcterms:created>
  <dcterms:modified xsi:type="dcterms:W3CDTF">2015-06-17T06:32:42Z</dcterms:modified>
</cp:coreProperties>
</file>