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71" r:id="rId4"/>
    <p:sldId id="273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482725" y="1372109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6137" y="2894055"/>
            <a:ext cx="7969315" cy="1097801"/>
          </a:xfrm>
          <a:prstGeom prst="rect">
            <a:avLst/>
          </a:prstGeom>
          <a:solidFill>
            <a:srgbClr val="27387D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게임프로그래밍   </a:t>
            </a:r>
            <a:endParaRPr lang="en-US" altLang="ko-KR" sz="50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27124" y="2641600"/>
            <a:ext cx="124851" cy="124851"/>
          </a:xfrm>
          <a:prstGeom prst="ellipse">
            <a:avLst/>
          </a:prstGeom>
          <a:solidFill>
            <a:srgbClr val="F56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1170" y="3948107"/>
            <a:ext cx="284974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000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2016948073 </a:t>
            </a:r>
            <a:r>
              <a:rPr lang="ko-KR" altLang="en-US" sz="3200" b="1" dirty="0" smtClean="0">
                <a:ln w="9525">
                  <a:solidFill>
                    <a:schemeClr val="accent2"/>
                  </a:solidFill>
                </a:ln>
                <a:solidFill>
                  <a:schemeClr val="accent3">
                    <a:alpha val="51000"/>
                  </a:schemeClr>
                </a:solidFill>
              </a:rPr>
              <a:t>이대윤</a:t>
            </a:r>
            <a:endParaRPr lang="ko-KR" altLang="en-US" sz="3200" b="1" dirty="0">
              <a:ln w="9525">
                <a:solidFill>
                  <a:schemeClr val="accent2"/>
                </a:solidFill>
              </a:ln>
              <a:solidFill>
                <a:schemeClr val="accent3">
                  <a:alpha val="51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0682" y="3770460"/>
            <a:ext cx="1968499" cy="751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endParaRPr lang="ko-KR" altLang="en-US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685" y="1576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>
                <a:ln w="12700">
                  <a:solidFill>
                    <a:srgbClr val="F56342"/>
                  </a:solidFill>
                </a:ln>
                <a:noFill/>
              </a:rPr>
              <a:t>index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9503" y="2084602"/>
            <a:ext cx="8651572" cy="3563772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9363" y="254846"/>
            <a:ext cx="1780542" cy="1780542"/>
          </a:xfrm>
          <a:prstGeom prst="ellipse">
            <a:avLst/>
          </a:prstGeom>
          <a:ln w="60325" cap="rnd">
            <a:solidFill>
              <a:srgbClr val="1A275B">
                <a:alpha val="34000"/>
              </a:srgb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409364" y="257935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F56342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9531" y="4663915"/>
            <a:ext cx="2470009" cy="41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490" y="2132596"/>
            <a:ext cx="745919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1.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프로그램의 목표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2. 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개발환경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3. </a:t>
            </a:r>
            <a:r>
              <a:rPr lang="en-US" altLang="ko-KR" sz="2000" b="1" i="1" kern="0" dirty="0" err="1">
                <a:ln w="12700">
                  <a:solidFill>
                    <a:srgbClr val="F56342"/>
                  </a:solidFill>
                </a:ln>
                <a:noFill/>
              </a:rPr>
              <a:t>Git</a:t>
            </a: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병합 화면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4. </a:t>
            </a:r>
            <a:r>
              <a:rPr lang="ko-KR" altLang="en-US" sz="2000" b="1" i="1" kern="0" dirty="0" err="1">
                <a:ln w="12700">
                  <a:solidFill>
                    <a:srgbClr val="F56342"/>
                  </a:solidFill>
                </a:ln>
                <a:noFill/>
              </a:rPr>
              <a:t>협업툴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 화면 </a:t>
            </a: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:: slack </a:t>
            </a:r>
            <a:r>
              <a:rPr lang="ko-KR" altLang="en-US" sz="2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사용</a:t>
            </a:r>
            <a:endParaRPr lang="en-US" altLang="ko-KR" sz="20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5. Gant </a:t>
            </a:r>
            <a:r>
              <a:rPr lang="en-US" altLang="ko-KR" sz="2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chart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6.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작업한 </a:t>
            </a:r>
            <a:r>
              <a:rPr lang="ko-KR" altLang="en-US" sz="2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내용</a:t>
            </a:r>
            <a:endParaRPr lang="en-US" altLang="ko-KR" sz="20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7. </a:t>
            </a:r>
            <a:r>
              <a:rPr lang="ko-KR" altLang="en-US" sz="2000" b="1" i="1" kern="0" dirty="0">
                <a:ln w="12700">
                  <a:solidFill>
                    <a:srgbClr val="F56342"/>
                  </a:solidFill>
                </a:ln>
                <a:noFill/>
              </a:rPr>
              <a:t>팀원평가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b="1" i="1" kern="0" dirty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>
              <a:defRPr/>
            </a:pPr>
            <a:endParaRPr lang="ko-KR" altLang="en-US" sz="2200" dirty="0">
              <a:ln w="9525">
                <a:solidFill>
                  <a:schemeClr val="lt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1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프로그램의 목표 </a:t>
            </a:r>
            <a:endParaRPr lang="ko-KR" altLang="en-US" sz="36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403" y="1630392"/>
            <a:ext cx="82727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이번 프로그램의 </a:t>
            </a:r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목표</a:t>
            </a:r>
            <a:r>
              <a:rPr lang="ko-KR" altLang="en-US" sz="2500" dirty="0" smtClean="0"/>
              <a:t>는 </a:t>
            </a:r>
            <a:r>
              <a:rPr lang="ko-KR" altLang="en-US" sz="2500" dirty="0" err="1" smtClean="0">
                <a:solidFill>
                  <a:schemeClr val="bg2">
                    <a:lumMod val="75000"/>
                  </a:schemeClr>
                </a:solidFill>
              </a:rPr>
              <a:t>유니티</a:t>
            </a:r>
            <a:r>
              <a:rPr lang="ko-KR" altLang="en-US" sz="2500" dirty="0" err="1" smtClean="0"/>
              <a:t>를</a:t>
            </a:r>
            <a:r>
              <a:rPr lang="ko-KR" altLang="en-US" sz="2500" dirty="0" smtClean="0"/>
              <a:t> 처음 다루어보며 간단한 게임을 제작하는데 목표를 두었으며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>
                <a:solidFill>
                  <a:schemeClr val="bg2">
                    <a:lumMod val="75000"/>
                  </a:schemeClr>
                </a:solidFill>
              </a:rPr>
              <a:t>협업툴</a:t>
            </a:r>
            <a:r>
              <a:rPr lang="ko-KR" altLang="en-US" sz="2500" dirty="0" err="1" smtClean="0"/>
              <a:t>을</a:t>
            </a:r>
            <a:r>
              <a:rPr lang="ko-KR" altLang="en-US" sz="2500" dirty="0" smtClean="0"/>
              <a:t> 사용해보고 </a:t>
            </a:r>
            <a:r>
              <a:rPr lang="ko-KR" altLang="en-US" sz="2500" dirty="0" err="1" smtClean="0"/>
              <a:t>소스트리를</a:t>
            </a:r>
            <a:r>
              <a:rPr lang="ko-KR" altLang="en-US" sz="2500" dirty="0" smtClean="0"/>
              <a:t> 이용해 </a:t>
            </a:r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깃 병합</a:t>
            </a:r>
            <a:r>
              <a:rPr lang="ko-KR" altLang="en-US" sz="2500" dirty="0" smtClean="0"/>
              <a:t>을 시키는데 중점을 두었습니다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8333117" y="5745192"/>
            <a:ext cx="3502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2020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12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7</a:t>
            </a:r>
            <a:r>
              <a:rPr lang="ko-KR" altLang="en-US" sz="2500" dirty="0" smtClean="0"/>
              <a:t>일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56403" y="3682700"/>
            <a:ext cx="84021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공굴리기 게임을 만들어보고 내가 할 수 있는 수준에서 간단한 추가 </a:t>
            </a:r>
            <a:r>
              <a:rPr lang="ko-KR" altLang="en-US" sz="2500" dirty="0" err="1" smtClean="0"/>
              <a:t>작업을통해</a:t>
            </a:r>
            <a:endParaRPr lang="en-US" altLang="ko-KR" sz="2500" dirty="0" smtClean="0"/>
          </a:p>
          <a:p>
            <a:r>
              <a:rPr lang="ko-KR" altLang="en-US" sz="2500" dirty="0" err="1" smtClean="0"/>
              <a:t>유니티</a:t>
            </a:r>
            <a:r>
              <a:rPr lang="ko-KR" altLang="en-US" sz="2500" dirty="0" smtClean="0"/>
              <a:t> 게임 제작에 </a:t>
            </a:r>
            <a:r>
              <a:rPr lang="ko-KR" altLang="en-US" sz="2500" dirty="0" err="1" smtClean="0"/>
              <a:t>이해를하고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직접만든</a:t>
            </a:r>
            <a:r>
              <a:rPr lang="ko-KR" altLang="en-US" sz="2500" dirty="0" smtClean="0"/>
              <a:t> 프로그램을 실행해보며 </a:t>
            </a:r>
            <a:endParaRPr lang="en-US" altLang="ko-KR" sz="2500" dirty="0" smtClean="0"/>
          </a:p>
          <a:p>
            <a:r>
              <a:rPr lang="ko-KR" altLang="en-US" sz="2500" dirty="0" smtClean="0"/>
              <a:t>무엇인가를 만들어내는 것에 중점을 두었습니다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32" y="1901506"/>
            <a:ext cx="299990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2685" y="233628"/>
            <a:ext cx="11106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2</a:t>
            </a:r>
            <a:r>
              <a:rPr lang="en-US" altLang="ko-KR" sz="32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ko-KR" altLang="en-US" sz="32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개발환경</a:t>
            </a:r>
            <a:endParaRPr lang="ko-KR" altLang="en-US" sz="32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0" y="962565"/>
            <a:ext cx="5411381" cy="1944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9" y="2868063"/>
            <a:ext cx="5411381" cy="945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70" y="969471"/>
            <a:ext cx="6081287" cy="28438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69" y="3813279"/>
            <a:ext cx="3406398" cy="3044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3813278"/>
            <a:ext cx="2674890" cy="30447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8" y="3813278"/>
            <a:ext cx="5411380" cy="30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2685" y="233628"/>
            <a:ext cx="11106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3</a:t>
            </a:r>
            <a:r>
              <a:rPr lang="en-US" altLang="ko-KR" sz="32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en-US" altLang="ko-KR" sz="3200" b="1" i="1" kern="0" dirty="0" err="1">
                <a:ln w="12700">
                  <a:solidFill>
                    <a:srgbClr val="F56342"/>
                  </a:solidFill>
                </a:ln>
                <a:noFill/>
              </a:rPr>
              <a:t>Git</a:t>
            </a:r>
            <a:r>
              <a:rPr lang="en-US" altLang="ko-KR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r>
              <a:rPr lang="ko-KR" altLang="en-US" sz="3200" b="1" i="1" kern="0" dirty="0">
                <a:ln w="12700">
                  <a:solidFill>
                    <a:srgbClr val="F56342"/>
                  </a:solidFill>
                </a:ln>
                <a:noFill/>
              </a:rPr>
              <a:t>병합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469"/>
            <a:ext cx="12140185" cy="45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4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ko-KR" altLang="en-US" sz="3600" b="1" i="1" kern="0" dirty="0" err="1">
                <a:ln w="12700">
                  <a:solidFill>
                    <a:srgbClr val="F56342"/>
                  </a:solidFill>
                </a:ln>
                <a:noFill/>
              </a:rPr>
              <a:t>협업툴</a:t>
            </a:r>
            <a:r>
              <a:rPr lang="ko-KR" altLang="en-US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화면 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:: slack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사용</a:t>
            </a:r>
            <a:endParaRPr lang="ko-KR" altLang="en-US" sz="36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5297"/>
            <a:ext cx="12387701" cy="56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5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en-US" altLang="ko-KR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Gant 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chart</a:t>
            </a:r>
            <a:endParaRPr lang="ko-KR" altLang="en-US" sz="36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1498108"/>
            <a:ext cx="11775098" cy="42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6.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작업한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내용</a:t>
            </a:r>
            <a:endParaRPr lang="ko-KR" altLang="en-US" sz="36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1" y="1222122"/>
            <a:ext cx="6012701" cy="5126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6242" y="1222122"/>
            <a:ext cx="4373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게임이 시작하면 </a:t>
            </a:r>
            <a:r>
              <a:rPr lang="ko-KR" altLang="en-US" dirty="0" err="1" smtClean="0"/>
              <a:t>배경음이</a:t>
            </a:r>
            <a:r>
              <a:rPr lang="ko-KR" altLang="en-US" dirty="0" smtClean="0"/>
              <a:t> 들리게끔</a:t>
            </a:r>
            <a:endParaRPr lang="en-US" altLang="ko-KR" dirty="0" smtClean="0"/>
          </a:p>
          <a:p>
            <a:r>
              <a:rPr lang="ko-KR" altLang="en-US" dirty="0" smtClean="0"/>
              <a:t>오디오 파일을  </a:t>
            </a:r>
            <a:r>
              <a:rPr lang="en-US" altLang="ko-KR" dirty="0" err="1" smtClean="0"/>
              <a:t>GameObject</a:t>
            </a:r>
            <a:r>
              <a:rPr lang="ko-KR" altLang="en-US" dirty="0" smtClean="0"/>
              <a:t>에 넣어 </a:t>
            </a:r>
            <a:endParaRPr lang="en-US" altLang="ko-KR" dirty="0" smtClean="0"/>
          </a:p>
          <a:p>
            <a:r>
              <a:rPr lang="ko-KR" altLang="en-US" dirty="0" err="1" smtClean="0"/>
              <a:t>배경음을</a:t>
            </a:r>
            <a:r>
              <a:rPr lang="ko-KR" altLang="en-US" dirty="0" smtClean="0"/>
              <a:t> 들을 수 있게 하였습니다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화면에 버튼을 추가하여  </a:t>
            </a:r>
            <a:endParaRPr lang="en-US" altLang="ko-KR" dirty="0"/>
          </a:p>
          <a:p>
            <a:r>
              <a:rPr lang="ko-KR" altLang="en-US" dirty="0" smtClean="0"/>
              <a:t>지정한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파일들을  중 랜덤으로</a:t>
            </a:r>
            <a:endParaRPr lang="en-US" altLang="ko-KR" dirty="0" smtClean="0"/>
          </a:p>
          <a:p>
            <a:r>
              <a:rPr lang="ko-KR" altLang="en-US" dirty="0" smtClean="0"/>
              <a:t>하나씩 불러와서 </a:t>
            </a:r>
            <a:r>
              <a:rPr lang="ko-KR" altLang="en-US" dirty="0" err="1" smtClean="0"/>
              <a:t>배경음을</a:t>
            </a:r>
            <a:r>
              <a:rPr lang="ko-KR" altLang="en-US" dirty="0" smtClean="0"/>
              <a:t> 바꿀 수</a:t>
            </a:r>
            <a:endParaRPr lang="en-US" altLang="ko-KR" dirty="0" smtClean="0"/>
          </a:p>
          <a:p>
            <a:r>
              <a:rPr lang="ko-KR" altLang="en-US" dirty="0" smtClean="0"/>
              <a:t>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0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7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.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팀원평가</a:t>
            </a:r>
            <a:endParaRPr lang="ko-KR" altLang="en-US" sz="36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957" y="1544128"/>
            <a:ext cx="58113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이대윤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공손함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공손함은 상으로 같이 프로젝트를 </a:t>
            </a:r>
            <a:r>
              <a:rPr lang="ko-KR" altLang="en-US" dirty="0" err="1" smtClean="0"/>
              <a:t>하는데있어</a:t>
            </a:r>
            <a:r>
              <a:rPr lang="ko-KR" altLang="en-US" dirty="0" smtClean="0"/>
              <a:t> 정중했음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책임감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책임감은 중으로 작업을 미루려는 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집중도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집중도 는 해야 할 때는 집중해서 하지만 정해진 시간을 잘 지키지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작업내용</a:t>
            </a:r>
            <a:r>
              <a:rPr lang="en-US" altLang="ko-KR" dirty="0" smtClean="0"/>
              <a:t>: ballgame </a:t>
            </a:r>
            <a:r>
              <a:rPr lang="ko-KR" altLang="en-US" dirty="0" smtClean="0"/>
              <a:t>작성 </a:t>
            </a:r>
            <a:r>
              <a:rPr lang="ko-KR" altLang="en-US" dirty="0" err="1" smtClean="0"/>
              <a:t>깃병합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만들기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185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 hyeji</cp:lastModifiedBy>
  <cp:revision>51</cp:revision>
  <dcterms:created xsi:type="dcterms:W3CDTF">2020-04-30T14:31:37Z</dcterms:created>
  <dcterms:modified xsi:type="dcterms:W3CDTF">2020-12-06T14:18:30Z</dcterms:modified>
  <cp:version>1000.0000.01</cp:version>
</cp:coreProperties>
</file>