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6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33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3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70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20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23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60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76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10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3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9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18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9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gxedo.com/app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.wikipedia.org/wiki/%EB%B9%85_%EB%8D%B0%EC%9D%B4%ED%84%B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482725" y="1372109"/>
            <a:ext cx="806825" cy="4141694"/>
          </a:xfrm>
          <a:prstGeom prst="roundRect">
            <a:avLst>
              <a:gd name="adj" fmla="val 12746"/>
            </a:avLst>
          </a:prstGeom>
          <a:noFill/>
          <a:ln w="19050">
            <a:solidFill>
              <a:srgbClr val="F56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86137" y="2894055"/>
            <a:ext cx="7969315" cy="1097801"/>
          </a:xfrm>
          <a:prstGeom prst="rect">
            <a:avLst/>
          </a:prstGeom>
          <a:solidFill>
            <a:srgbClr val="27387D"/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0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나만의 </a:t>
            </a:r>
            <a:r>
              <a:rPr lang="ko-KR" altLang="en-US" sz="5000" b="1" i="1" kern="0" dirty="0" err="1" smtClean="0">
                <a:ln w="12700">
                  <a:solidFill>
                    <a:srgbClr val="F56342"/>
                  </a:solidFill>
                </a:ln>
                <a:noFill/>
              </a:rPr>
              <a:t>워드클라우드</a:t>
            </a:r>
            <a:endParaRPr lang="en-US" altLang="ko-KR" sz="5000" b="1" i="1" kern="0" dirty="0" smtClean="0">
              <a:ln w="12700">
                <a:solidFill>
                  <a:srgbClr val="F56342"/>
                </a:solidFill>
              </a:ln>
              <a:noFill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227124" y="2641600"/>
            <a:ext cx="124851" cy="124851"/>
          </a:xfrm>
          <a:prstGeom prst="ellipse">
            <a:avLst/>
          </a:prstGeom>
          <a:solidFill>
            <a:srgbClr val="F56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141170" y="3948107"/>
            <a:ext cx="2849747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3000" b="1" i="1" kern="0" dirty="0">
              <a:ln w="12700">
                <a:solidFill>
                  <a:srgbClr val="F56342"/>
                </a:solidFill>
              </a:ln>
              <a:noFill/>
            </a:endParaRPr>
          </a:p>
          <a:p>
            <a:pPr algn="r">
              <a:lnSpc>
                <a:spcPct val="150000"/>
              </a:lnSpc>
              <a:defRPr/>
            </a:pPr>
            <a:r>
              <a:rPr lang="en-US" altLang="ko-KR" sz="3200" b="1" dirty="0" smtClean="0">
                <a:ln w="9525">
                  <a:solidFill>
                    <a:schemeClr val="accent2"/>
                  </a:solidFill>
                </a:ln>
                <a:solidFill>
                  <a:schemeClr val="accent3">
                    <a:alpha val="51000"/>
                  </a:schemeClr>
                </a:solidFill>
              </a:rPr>
              <a:t>2016948073 </a:t>
            </a:r>
            <a:r>
              <a:rPr lang="ko-KR" altLang="en-US" sz="3200" b="1" dirty="0" smtClean="0">
                <a:ln w="9525">
                  <a:solidFill>
                    <a:schemeClr val="accent2"/>
                  </a:solidFill>
                </a:ln>
                <a:solidFill>
                  <a:schemeClr val="accent3">
                    <a:alpha val="51000"/>
                  </a:schemeClr>
                </a:solidFill>
              </a:rPr>
              <a:t>이대윤</a:t>
            </a:r>
            <a:endParaRPr lang="ko-KR" altLang="en-US" sz="3200" b="1" dirty="0">
              <a:ln w="9525">
                <a:solidFill>
                  <a:schemeClr val="accent2"/>
                </a:solidFill>
              </a:ln>
              <a:solidFill>
                <a:schemeClr val="accent3">
                  <a:alpha val="51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50682" y="3770460"/>
            <a:ext cx="1968499" cy="751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 </a:t>
            </a:r>
            <a:endParaRPr lang="ko-KR" altLang="en-US" b="1" i="1" kern="0" dirty="0">
              <a:ln w="12700">
                <a:solidFill>
                  <a:srgbClr val="F56342"/>
                </a:solidFill>
              </a:ln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69" y="199998"/>
            <a:ext cx="7905573" cy="60800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14272" y="483079"/>
            <a:ext cx="320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저는 </a:t>
            </a:r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www.tagxedo.com/app.html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들어가서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Load </a:t>
            </a:r>
            <a:r>
              <a:rPr lang="ko-KR" altLang="en-US" dirty="0" smtClean="0"/>
              <a:t>부분에 </a:t>
            </a:r>
            <a:endParaRPr lang="en-US" altLang="ko-KR" dirty="0" smtClean="0"/>
          </a:p>
          <a:p>
            <a:r>
              <a:rPr lang="en-US" altLang="ko-KR" dirty="0">
                <a:hlinkClick r:id="rId4"/>
              </a:rPr>
              <a:t>https://ko.wikipedia.org/wiki/%EB%B9%85_%</a:t>
            </a:r>
            <a:r>
              <a:rPr lang="en-US" altLang="ko-KR" dirty="0" smtClean="0">
                <a:hlinkClick r:id="rId4"/>
              </a:rPr>
              <a:t>EB%8D%B0%EC%9D%B4%ED%84%B0</a:t>
            </a:r>
            <a:endParaRPr lang="en-US" altLang="ko-KR" dirty="0" smtClean="0"/>
          </a:p>
          <a:p>
            <a:r>
              <a:rPr lang="ko-KR" altLang="en-US" dirty="0" smtClean="0"/>
              <a:t>링크를 넣어서 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에 관련된 필요한 문구들을 불러왔습니다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983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26" y="256352"/>
            <a:ext cx="2583404" cy="48332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70" y="256349"/>
            <a:ext cx="2461473" cy="48332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037" y="256349"/>
            <a:ext cx="2802124" cy="48332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5512279"/>
            <a:ext cx="5796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간편하게 수정할 수 있는 버튼 메뉴들을 사용하여 </a:t>
            </a:r>
            <a:r>
              <a:rPr lang="en-US" altLang="ko-KR" dirty="0" smtClean="0"/>
              <a:t>Theme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Font</a:t>
            </a:r>
            <a:r>
              <a:rPr lang="ko-KR" altLang="en-US" dirty="0" smtClean="0"/>
              <a:t>를 자유롭게 바꿀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모양도 바꿀 수 있어서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시각화에 도움을 줍니다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055" y="256350"/>
            <a:ext cx="2945714" cy="48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6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3" y="410718"/>
            <a:ext cx="5242982" cy="46874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9683" y="5401436"/>
            <a:ext cx="8477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제가 정말 좋다고 생각한 기능이 이 </a:t>
            </a:r>
            <a:r>
              <a:rPr lang="en-US" altLang="ko-KR" dirty="0" smtClean="0"/>
              <a:t>Customize Words </a:t>
            </a:r>
            <a:r>
              <a:rPr lang="ko-KR" altLang="en-US" dirty="0" smtClean="0"/>
              <a:t>였는데요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여기서는 어떤 단어가 몇 번이나 출현했는지 나타내어 주며 필요 없는 단어는 </a:t>
            </a:r>
            <a:r>
              <a:rPr lang="en-US" altLang="ko-KR" dirty="0" smtClean="0"/>
              <a:t>skip</a:t>
            </a:r>
            <a:r>
              <a:rPr lang="ko-KR" altLang="en-US" dirty="0" smtClean="0"/>
              <a:t>으로 바꿔주어 시각화 화면에서 없애줄 수 있다는 장점이 있었습니다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412" y="410717"/>
            <a:ext cx="5704962" cy="46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5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83" y="362405"/>
            <a:ext cx="9919028" cy="43917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7532" y="5322499"/>
            <a:ext cx="6633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 그림과 같이 지금까지 만들어본 것을 </a:t>
            </a:r>
            <a:r>
              <a:rPr lang="en-US" altLang="ko-KR" dirty="0" smtClean="0"/>
              <a:t>history</a:t>
            </a:r>
            <a:r>
              <a:rPr lang="ko-KR" altLang="en-US" dirty="0" smtClean="0"/>
              <a:t>버튼을 통해</a:t>
            </a:r>
            <a:endParaRPr lang="en-US" altLang="ko-KR" dirty="0" smtClean="0"/>
          </a:p>
          <a:p>
            <a:r>
              <a:rPr lang="ko-KR" altLang="en-US" dirty="0" smtClean="0"/>
              <a:t>한번 더 확인할 수 있어서 단계별로 표시할 때 굉장히 보기 편하다는 장점이 있었습니다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231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818" y="570737"/>
            <a:ext cx="8803914" cy="56127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4956" y="2687663"/>
            <a:ext cx="2363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sz="3000" b="1" dirty="0" smtClean="0"/>
              <a:t>감사합니다</a:t>
            </a:r>
            <a:r>
              <a:rPr lang="en-US" altLang="ko-KR" sz="3000" b="1" dirty="0" smtClean="0"/>
              <a:t>!!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36292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111</Words>
  <Application>Microsoft Office PowerPoint</Application>
  <PresentationFormat>와이드스크린</PresentationFormat>
  <Paragraphs>17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Jo hyeji</cp:lastModifiedBy>
  <cp:revision>45</cp:revision>
  <dcterms:created xsi:type="dcterms:W3CDTF">2020-04-30T14:31:37Z</dcterms:created>
  <dcterms:modified xsi:type="dcterms:W3CDTF">2020-11-13T01:06:45Z</dcterms:modified>
  <cp:version>1000.0000.01</cp:version>
</cp:coreProperties>
</file>