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3"/>
  </p:notesMasterIdLst>
  <p:sldIdLst>
    <p:sldId id="300" r:id="rId3"/>
    <p:sldId id="267" r:id="rId4"/>
    <p:sldId id="301" r:id="rId5"/>
    <p:sldId id="314" r:id="rId6"/>
    <p:sldId id="316" r:id="rId7"/>
    <p:sldId id="311" r:id="rId8"/>
    <p:sldId id="317" r:id="rId9"/>
    <p:sldId id="318" r:id="rId10"/>
    <p:sldId id="309" r:id="rId11"/>
    <p:sldId id="310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6196" autoAdjust="0"/>
  </p:normalViewPr>
  <p:slideViewPr>
    <p:cSldViewPr>
      <p:cViewPr varScale="1">
        <p:scale>
          <a:sx n="115" d="100"/>
          <a:sy n="115" d="100"/>
        </p:scale>
        <p:origin x="-678" y="-10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524CC-EA93-4616-8DBE-3A731144C796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3C278-6D3D-4AD7-A0B0-06F2A8724C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7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9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87624" y="529791"/>
            <a:ext cx="4067944" cy="408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789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786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81632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28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724128" y="1311750"/>
            <a:ext cx="108000" cy="25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-2498" y="0"/>
            <a:ext cx="572662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334786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3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23928" y="1995686"/>
            <a:ext cx="522007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49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735294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rgbClr val="50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1" y="840122"/>
            <a:ext cx="1440160" cy="204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7BF2DE58-5509-4EA6-975D-A903B5A4EF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612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432750A2-A9D0-4286-B920-36E6F03837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060939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49325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62688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62688" y="0"/>
            <a:ext cx="688401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547565" y="1101840"/>
            <a:ext cx="1412769" cy="2932930"/>
            <a:chOff x="1835696" y="1267768"/>
            <a:chExt cx="1471810" cy="3055501"/>
          </a:xfrm>
        </p:grpSpPr>
        <p:grpSp>
          <p:nvGrpSpPr>
            <p:cNvPr id="7" name="Group 6"/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</p:grpSpPr>
          <p:sp>
            <p:nvSpPr>
              <p:cNvPr id="16" name="Hexagon 7"/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avLst/>
                <a:gdLst>
                  <a:gd name="connsiteX0" fmla="*/ 0 w 864096"/>
                  <a:gd name="connsiteY0" fmla="*/ 432048 h 864096"/>
                  <a:gd name="connsiteX1" fmla="*/ 216024 w 864096"/>
                  <a:gd name="connsiteY1" fmla="*/ 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86164 w 864096"/>
                  <a:gd name="connsiteY1" fmla="*/ 101542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08267 h 793655"/>
                  <a:gd name="connsiteX1" fmla="*/ 186164 w 864096"/>
                  <a:gd name="connsiteY1" fmla="*/ 31101 h 793655"/>
                  <a:gd name="connsiteX2" fmla="*/ 693792 w 864096"/>
                  <a:gd name="connsiteY2" fmla="*/ 0 h 793655"/>
                  <a:gd name="connsiteX3" fmla="*/ 864096 w 864096"/>
                  <a:gd name="connsiteY3" fmla="*/ 315887 h 793655"/>
                  <a:gd name="connsiteX4" fmla="*/ 648072 w 864096"/>
                  <a:gd name="connsiteY4" fmla="*/ 793655 h 793655"/>
                  <a:gd name="connsiteX5" fmla="*/ 216024 w 864096"/>
                  <a:gd name="connsiteY5" fmla="*/ 793655 h 793655"/>
                  <a:gd name="connsiteX6" fmla="*/ 0 w 864096"/>
                  <a:gd name="connsiteY6" fmla="*/ 308267 h 793655"/>
                  <a:gd name="connsiteX0" fmla="*/ 0 w 864096"/>
                  <a:gd name="connsiteY0" fmla="*/ 277166 h 762554"/>
                  <a:gd name="connsiteX1" fmla="*/ 186164 w 864096"/>
                  <a:gd name="connsiteY1" fmla="*/ 0 h 762554"/>
                  <a:gd name="connsiteX2" fmla="*/ 693792 w 864096"/>
                  <a:gd name="connsiteY2" fmla="*/ 15860 h 762554"/>
                  <a:gd name="connsiteX3" fmla="*/ 864096 w 864096"/>
                  <a:gd name="connsiteY3" fmla="*/ 284786 h 762554"/>
                  <a:gd name="connsiteX4" fmla="*/ 648072 w 864096"/>
                  <a:gd name="connsiteY4" fmla="*/ 762554 h 762554"/>
                  <a:gd name="connsiteX5" fmla="*/ 216024 w 864096"/>
                  <a:gd name="connsiteY5" fmla="*/ 762554 h 762554"/>
                  <a:gd name="connsiteX6" fmla="*/ 0 w 864096"/>
                  <a:gd name="connsiteY6" fmla="*/ 277166 h 762554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1434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7612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93792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75254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096" h="765230">
                    <a:moveTo>
                      <a:pt x="0" y="279842"/>
                    </a:moveTo>
                    <a:lnTo>
                      <a:pt x="186164" y="2676"/>
                    </a:lnTo>
                    <a:lnTo>
                      <a:pt x="675254" y="0"/>
                    </a:lnTo>
                    <a:lnTo>
                      <a:pt x="864096" y="287462"/>
                    </a:lnTo>
                    <a:lnTo>
                      <a:pt x="648072" y="765230"/>
                    </a:lnTo>
                    <a:lnTo>
                      <a:pt x="216024" y="765230"/>
                    </a:lnTo>
                    <a:lnTo>
                      <a:pt x="0" y="279842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Regular Pentagon 8"/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avLst/>
                <a:gdLst>
                  <a:gd name="connsiteX0" fmla="*/ 1 w 576064"/>
                  <a:gd name="connsiteY0" fmla="*/ 962659 h 2520280"/>
                  <a:gd name="connsiteX1" fmla="*/ 288032 w 576064"/>
                  <a:gd name="connsiteY1" fmla="*/ 0 h 2520280"/>
                  <a:gd name="connsiteX2" fmla="*/ 576063 w 576064"/>
                  <a:gd name="connsiteY2" fmla="*/ 962659 h 2520280"/>
                  <a:gd name="connsiteX3" fmla="*/ 466045 w 576064"/>
                  <a:gd name="connsiteY3" fmla="*/ 2520274 h 2520280"/>
                  <a:gd name="connsiteX4" fmla="*/ 110019 w 576064"/>
                  <a:gd name="connsiteY4" fmla="*/ 2520274 h 2520280"/>
                  <a:gd name="connsiteX5" fmla="*/ 1 w 576064"/>
                  <a:gd name="connsiteY5" fmla="*/ 962659 h 2520280"/>
                  <a:gd name="connsiteX0" fmla="*/ 0 w 583682"/>
                  <a:gd name="connsiteY0" fmla="*/ 962659 h 2520274"/>
                  <a:gd name="connsiteX1" fmla="*/ 288031 w 583682"/>
                  <a:gd name="connsiteY1" fmla="*/ 0 h 2520274"/>
                  <a:gd name="connsiteX2" fmla="*/ 583682 w 583682"/>
                  <a:gd name="connsiteY2" fmla="*/ 345439 h 2520274"/>
                  <a:gd name="connsiteX3" fmla="*/ 466044 w 583682"/>
                  <a:gd name="connsiteY3" fmla="*/ 2520274 h 2520274"/>
                  <a:gd name="connsiteX4" fmla="*/ 110018 w 583682"/>
                  <a:gd name="connsiteY4" fmla="*/ 2520274 h 2520274"/>
                  <a:gd name="connsiteX5" fmla="*/ 0 w 583682"/>
                  <a:gd name="connsiteY5" fmla="*/ 962659 h 2520274"/>
                  <a:gd name="connsiteX0" fmla="*/ 0 w 591302"/>
                  <a:gd name="connsiteY0" fmla="*/ 314959 h 2520274"/>
                  <a:gd name="connsiteX1" fmla="*/ 295651 w 591302"/>
                  <a:gd name="connsiteY1" fmla="*/ 0 h 2520274"/>
                  <a:gd name="connsiteX2" fmla="*/ 591302 w 591302"/>
                  <a:gd name="connsiteY2" fmla="*/ 345439 h 2520274"/>
                  <a:gd name="connsiteX3" fmla="*/ 473664 w 591302"/>
                  <a:gd name="connsiteY3" fmla="*/ 2520274 h 2520274"/>
                  <a:gd name="connsiteX4" fmla="*/ 117638 w 591302"/>
                  <a:gd name="connsiteY4" fmla="*/ 2520274 h 2520274"/>
                  <a:gd name="connsiteX5" fmla="*/ 0 w 591302"/>
                  <a:gd name="connsiteY5" fmla="*/ 314959 h 2520274"/>
                  <a:gd name="connsiteX0" fmla="*/ 0 w 614162"/>
                  <a:gd name="connsiteY0" fmla="*/ 330199 h 2520274"/>
                  <a:gd name="connsiteX1" fmla="*/ 318511 w 614162"/>
                  <a:gd name="connsiteY1" fmla="*/ 0 h 2520274"/>
                  <a:gd name="connsiteX2" fmla="*/ 614162 w 614162"/>
                  <a:gd name="connsiteY2" fmla="*/ 345439 h 2520274"/>
                  <a:gd name="connsiteX3" fmla="*/ 496524 w 614162"/>
                  <a:gd name="connsiteY3" fmla="*/ 2520274 h 2520274"/>
                  <a:gd name="connsiteX4" fmla="*/ 140498 w 614162"/>
                  <a:gd name="connsiteY4" fmla="*/ 2520274 h 2520274"/>
                  <a:gd name="connsiteX5" fmla="*/ 0 w 614162"/>
                  <a:gd name="connsiteY5" fmla="*/ 33019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3287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508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542" h="2520274">
                    <a:moveTo>
                      <a:pt x="0" y="360679"/>
                    </a:moveTo>
                    <a:lnTo>
                      <a:pt x="310891" y="0"/>
                    </a:lnTo>
                    <a:lnTo>
                      <a:pt x="606542" y="345439"/>
                    </a:lnTo>
                    <a:lnTo>
                      <a:pt x="450804" y="2520274"/>
                    </a:lnTo>
                    <a:lnTo>
                      <a:pt x="163358" y="2520274"/>
                    </a:lnTo>
                    <a:lnTo>
                      <a:pt x="0" y="360679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35696" y="1442389"/>
              <a:ext cx="484580" cy="322077"/>
              <a:chOff x="1835696" y="1427149"/>
              <a:chExt cx="484580" cy="322077"/>
            </a:xfrm>
          </p:grpSpPr>
          <p:sp>
            <p:nvSpPr>
              <p:cNvPr id="14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Straight Connector 14"/>
              <p:cNvCxnSpPr>
                <a:endCxn id="14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 flipH="1">
              <a:off x="2822926" y="1434343"/>
              <a:ext cx="484580" cy="322077"/>
              <a:chOff x="1835696" y="1427149"/>
              <a:chExt cx="484580" cy="322077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Straight Connector 12"/>
              <p:cNvCxnSpPr>
                <a:endCxn id="12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0" t="4020"/>
          <a:stretch/>
        </p:blipFill>
        <p:spPr bwMode="auto">
          <a:xfrm>
            <a:off x="0" y="880472"/>
            <a:ext cx="1242265" cy="33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79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0" t="4020"/>
          <a:stretch/>
        </p:blipFill>
        <p:spPr bwMode="auto">
          <a:xfrm>
            <a:off x="0" y="880472"/>
            <a:ext cx="1242265" cy="33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79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31021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>
            <a:off x="0" y="17874"/>
            <a:ext cx="9144000" cy="512562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0" y="0"/>
            <a:ext cx="9144000" cy="51256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6789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3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55526"/>
            <a:ext cx="1728192" cy="24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329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36180" y="0"/>
            <a:ext cx="5907819" cy="5151451"/>
          </a:xfrm>
          <a:custGeom>
            <a:avLst/>
            <a:gdLst>
              <a:gd name="connsiteX0" fmla="*/ 0 w 4644008"/>
              <a:gd name="connsiteY0" fmla="*/ 0 h 5143500"/>
              <a:gd name="connsiteX1" fmla="*/ 4644008 w 4644008"/>
              <a:gd name="connsiteY1" fmla="*/ 0 h 5143500"/>
              <a:gd name="connsiteX2" fmla="*/ 4644008 w 4644008"/>
              <a:gd name="connsiteY2" fmla="*/ 5143500 h 5143500"/>
              <a:gd name="connsiteX3" fmla="*/ 0 w 4644008"/>
              <a:gd name="connsiteY3" fmla="*/ 5143500 h 5143500"/>
              <a:gd name="connsiteX4" fmla="*/ 0 w 4644008"/>
              <a:gd name="connsiteY4" fmla="*/ 0 h 5143500"/>
              <a:gd name="connsiteX0" fmla="*/ 1263811 w 5907819"/>
              <a:gd name="connsiteY0" fmla="*/ 0 h 5143500"/>
              <a:gd name="connsiteX1" fmla="*/ 5907819 w 5907819"/>
              <a:gd name="connsiteY1" fmla="*/ 0 h 5143500"/>
              <a:gd name="connsiteX2" fmla="*/ 5907819 w 5907819"/>
              <a:gd name="connsiteY2" fmla="*/ 5143500 h 5143500"/>
              <a:gd name="connsiteX3" fmla="*/ 1263811 w 5907819"/>
              <a:gd name="connsiteY3" fmla="*/ 5143500 h 5143500"/>
              <a:gd name="connsiteX4" fmla="*/ 0 w 5907819"/>
              <a:gd name="connsiteY4" fmla="*/ 1359673 h 5143500"/>
              <a:gd name="connsiteX5" fmla="*/ 1263811 w 5907819"/>
              <a:gd name="connsiteY5" fmla="*/ 0 h 5143500"/>
              <a:gd name="connsiteX0" fmla="*/ 1263811 w 5907819"/>
              <a:gd name="connsiteY0" fmla="*/ 0 h 5143500"/>
              <a:gd name="connsiteX1" fmla="*/ 5907819 w 5907819"/>
              <a:gd name="connsiteY1" fmla="*/ 0 h 5143500"/>
              <a:gd name="connsiteX2" fmla="*/ 5907819 w 5907819"/>
              <a:gd name="connsiteY2" fmla="*/ 5143500 h 5143500"/>
              <a:gd name="connsiteX3" fmla="*/ 1263811 w 5907819"/>
              <a:gd name="connsiteY3" fmla="*/ 5143500 h 5143500"/>
              <a:gd name="connsiteX4" fmla="*/ 0 w 5907819"/>
              <a:gd name="connsiteY4" fmla="*/ 1359673 h 5143500"/>
              <a:gd name="connsiteX5" fmla="*/ 1263811 w 5907819"/>
              <a:gd name="connsiteY5" fmla="*/ 0 h 5143500"/>
              <a:gd name="connsiteX0" fmla="*/ 1263811 w 5907819"/>
              <a:gd name="connsiteY0" fmla="*/ 0 h 5151451"/>
              <a:gd name="connsiteX1" fmla="*/ 5907819 w 5907819"/>
              <a:gd name="connsiteY1" fmla="*/ 0 h 5151451"/>
              <a:gd name="connsiteX2" fmla="*/ 5907819 w 5907819"/>
              <a:gd name="connsiteY2" fmla="*/ 5143500 h 5151451"/>
              <a:gd name="connsiteX3" fmla="*/ 3267539 w 5907819"/>
              <a:gd name="connsiteY3" fmla="*/ 5151451 h 5151451"/>
              <a:gd name="connsiteX4" fmla="*/ 0 w 5907819"/>
              <a:gd name="connsiteY4" fmla="*/ 1359673 h 5151451"/>
              <a:gd name="connsiteX5" fmla="*/ 1263811 w 5907819"/>
              <a:gd name="connsiteY5" fmla="*/ 0 h 5151451"/>
              <a:gd name="connsiteX0" fmla="*/ 1263811 w 5907819"/>
              <a:gd name="connsiteY0" fmla="*/ 0 h 5151451"/>
              <a:gd name="connsiteX1" fmla="*/ 5907819 w 5907819"/>
              <a:gd name="connsiteY1" fmla="*/ 0 h 5151451"/>
              <a:gd name="connsiteX2" fmla="*/ 5907819 w 5907819"/>
              <a:gd name="connsiteY2" fmla="*/ 5143500 h 5151451"/>
              <a:gd name="connsiteX3" fmla="*/ 3267539 w 5907819"/>
              <a:gd name="connsiteY3" fmla="*/ 5151451 h 5151451"/>
              <a:gd name="connsiteX4" fmla="*/ 0 w 5907819"/>
              <a:gd name="connsiteY4" fmla="*/ 1359673 h 5151451"/>
              <a:gd name="connsiteX5" fmla="*/ 1263811 w 5907819"/>
              <a:gd name="connsiteY5" fmla="*/ 0 h 515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7819" h="5151451">
                <a:moveTo>
                  <a:pt x="1263811" y="0"/>
                </a:moveTo>
                <a:lnTo>
                  <a:pt x="5907819" y="0"/>
                </a:lnTo>
                <a:lnTo>
                  <a:pt x="5907819" y="5143500"/>
                </a:lnTo>
                <a:lnTo>
                  <a:pt x="3267539" y="5151451"/>
                </a:lnTo>
                <a:cubicBezTo>
                  <a:pt x="2438102" y="4216178"/>
                  <a:pt x="1242905" y="2891293"/>
                  <a:pt x="0" y="1359673"/>
                </a:cubicBezTo>
                <a:lnTo>
                  <a:pt x="1263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81632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757696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Isosceles Triangle 2"/>
          <p:cNvSpPr/>
          <p:nvPr userDrawn="1"/>
        </p:nvSpPr>
        <p:spPr>
          <a:xfrm>
            <a:off x="5043803" y="4227934"/>
            <a:ext cx="1368152" cy="914400"/>
          </a:xfrm>
          <a:prstGeom prst="triangle">
            <a:avLst>
              <a:gd name="adj" fmla="val 412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68" y="1188106"/>
            <a:ext cx="5976664" cy="303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94537" y="1580027"/>
            <a:ext cx="2865482" cy="2118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2914" y="1707626"/>
            <a:ext cx="2520280" cy="1863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1362" y="1707626"/>
            <a:ext cx="2520280" cy="1863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38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41987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0" t="4020"/>
          <a:stretch/>
        </p:blipFill>
        <p:spPr bwMode="auto">
          <a:xfrm>
            <a:off x="0" y="880472"/>
            <a:ext cx="1242265" cy="33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23478"/>
            <a:ext cx="2232247" cy="16561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7" y="1779662"/>
            <a:ext cx="216024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6007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>
            <a:off x="0" y="17874"/>
            <a:ext cx="9144000" cy="512562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0" y="0"/>
            <a:ext cx="9144000" cy="512562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76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437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7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19" y="3090256"/>
            <a:ext cx="972109" cy="137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07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9444" y="411510"/>
            <a:ext cx="8280920" cy="4320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9444" y="513998"/>
            <a:ext cx="828092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9444" y="1090062"/>
            <a:ext cx="828092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8114783" y="3640945"/>
            <a:ext cx="462274" cy="959688"/>
            <a:chOff x="1835696" y="1267768"/>
            <a:chExt cx="1471810" cy="3055501"/>
          </a:xfrm>
        </p:grpSpPr>
        <p:grpSp>
          <p:nvGrpSpPr>
            <p:cNvPr id="19" name="Group 18"/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</p:grpSpPr>
          <p:sp>
            <p:nvSpPr>
              <p:cNvPr id="26" name="Hexagon 7"/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avLst/>
                <a:gdLst>
                  <a:gd name="connsiteX0" fmla="*/ 0 w 864096"/>
                  <a:gd name="connsiteY0" fmla="*/ 432048 h 864096"/>
                  <a:gd name="connsiteX1" fmla="*/ 216024 w 864096"/>
                  <a:gd name="connsiteY1" fmla="*/ 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86164 w 864096"/>
                  <a:gd name="connsiteY1" fmla="*/ 101542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08267 h 793655"/>
                  <a:gd name="connsiteX1" fmla="*/ 186164 w 864096"/>
                  <a:gd name="connsiteY1" fmla="*/ 31101 h 793655"/>
                  <a:gd name="connsiteX2" fmla="*/ 693792 w 864096"/>
                  <a:gd name="connsiteY2" fmla="*/ 0 h 793655"/>
                  <a:gd name="connsiteX3" fmla="*/ 864096 w 864096"/>
                  <a:gd name="connsiteY3" fmla="*/ 315887 h 793655"/>
                  <a:gd name="connsiteX4" fmla="*/ 648072 w 864096"/>
                  <a:gd name="connsiteY4" fmla="*/ 793655 h 793655"/>
                  <a:gd name="connsiteX5" fmla="*/ 216024 w 864096"/>
                  <a:gd name="connsiteY5" fmla="*/ 793655 h 793655"/>
                  <a:gd name="connsiteX6" fmla="*/ 0 w 864096"/>
                  <a:gd name="connsiteY6" fmla="*/ 308267 h 793655"/>
                  <a:gd name="connsiteX0" fmla="*/ 0 w 864096"/>
                  <a:gd name="connsiteY0" fmla="*/ 277166 h 762554"/>
                  <a:gd name="connsiteX1" fmla="*/ 186164 w 864096"/>
                  <a:gd name="connsiteY1" fmla="*/ 0 h 762554"/>
                  <a:gd name="connsiteX2" fmla="*/ 693792 w 864096"/>
                  <a:gd name="connsiteY2" fmla="*/ 15860 h 762554"/>
                  <a:gd name="connsiteX3" fmla="*/ 864096 w 864096"/>
                  <a:gd name="connsiteY3" fmla="*/ 284786 h 762554"/>
                  <a:gd name="connsiteX4" fmla="*/ 648072 w 864096"/>
                  <a:gd name="connsiteY4" fmla="*/ 762554 h 762554"/>
                  <a:gd name="connsiteX5" fmla="*/ 216024 w 864096"/>
                  <a:gd name="connsiteY5" fmla="*/ 762554 h 762554"/>
                  <a:gd name="connsiteX6" fmla="*/ 0 w 864096"/>
                  <a:gd name="connsiteY6" fmla="*/ 277166 h 762554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1434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7612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93792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75254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096" h="765230">
                    <a:moveTo>
                      <a:pt x="0" y="279842"/>
                    </a:moveTo>
                    <a:lnTo>
                      <a:pt x="186164" y="2676"/>
                    </a:lnTo>
                    <a:lnTo>
                      <a:pt x="675254" y="0"/>
                    </a:lnTo>
                    <a:lnTo>
                      <a:pt x="864096" y="287462"/>
                    </a:lnTo>
                    <a:lnTo>
                      <a:pt x="648072" y="765230"/>
                    </a:lnTo>
                    <a:lnTo>
                      <a:pt x="216024" y="765230"/>
                    </a:lnTo>
                    <a:lnTo>
                      <a:pt x="0" y="279842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gular Pentagon 8"/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avLst/>
                <a:gdLst>
                  <a:gd name="connsiteX0" fmla="*/ 1 w 576064"/>
                  <a:gd name="connsiteY0" fmla="*/ 962659 h 2520280"/>
                  <a:gd name="connsiteX1" fmla="*/ 288032 w 576064"/>
                  <a:gd name="connsiteY1" fmla="*/ 0 h 2520280"/>
                  <a:gd name="connsiteX2" fmla="*/ 576063 w 576064"/>
                  <a:gd name="connsiteY2" fmla="*/ 962659 h 2520280"/>
                  <a:gd name="connsiteX3" fmla="*/ 466045 w 576064"/>
                  <a:gd name="connsiteY3" fmla="*/ 2520274 h 2520280"/>
                  <a:gd name="connsiteX4" fmla="*/ 110019 w 576064"/>
                  <a:gd name="connsiteY4" fmla="*/ 2520274 h 2520280"/>
                  <a:gd name="connsiteX5" fmla="*/ 1 w 576064"/>
                  <a:gd name="connsiteY5" fmla="*/ 962659 h 2520280"/>
                  <a:gd name="connsiteX0" fmla="*/ 0 w 583682"/>
                  <a:gd name="connsiteY0" fmla="*/ 962659 h 2520274"/>
                  <a:gd name="connsiteX1" fmla="*/ 288031 w 583682"/>
                  <a:gd name="connsiteY1" fmla="*/ 0 h 2520274"/>
                  <a:gd name="connsiteX2" fmla="*/ 583682 w 583682"/>
                  <a:gd name="connsiteY2" fmla="*/ 345439 h 2520274"/>
                  <a:gd name="connsiteX3" fmla="*/ 466044 w 583682"/>
                  <a:gd name="connsiteY3" fmla="*/ 2520274 h 2520274"/>
                  <a:gd name="connsiteX4" fmla="*/ 110018 w 583682"/>
                  <a:gd name="connsiteY4" fmla="*/ 2520274 h 2520274"/>
                  <a:gd name="connsiteX5" fmla="*/ 0 w 583682"/>
                  <a:gd name="connsiteY5" fmla="*/ 962659 h 2520274"/>
                  <a:gd name="connsiteX0" fmla="*/ 0 w 591302"/>
                  <a:gd name="connsiteY0" fmla="*/ 314959 h 2520274"/>
                  <a:gd name="connsiteX1" fmla="*/ 295651 w 591302"/>
                  <a:gd name="connsiteY1" fmla="*/ 0 h 2520274"/>
                  <a:gd name="connsiteX2" fmla="*/ 591302 w 591302"/>
                  <a:gd name="connsiteY2" fmla="*/ 345439 h 2520274"/>
                  <a:gd name="connsiteX3" fmla="*/ 473664 w 591302"/>
                  <a:gd name="connsiteY3" fmla="*/ 2520274 h 2520274"/>
                  <a:gd name="connsiteX4" fmla="*/ 117638 w 591302"/>
                  <a:gd name="connsiteY4" fmla="*/ 2520274 h 2520274"/>
                  <a:gd name="connsiteX5" fmla="*/ 0 w 591302"/>
                  <a:gd name="connsiteY5" fmla="*/ 314959 h 2520274"/>
                  <a:gd name="connsiteX0" fmla="*/ 0 w 614162"/>
                  <a:gd name="connsiteY0" fmla="*/ 330199 h 2520274"/>
                  <a:gd name="connsiteX1" fmla="*/ 318511 w 614162"/>
                  <a:gd name="connsiteY1" fmla="*/ 0 h 2520274"/>
                  <a:gd name="connsiteX2" fmla="*/ 614162 w 614162"/>
                  <a:gd name="connsiteY2" fmla="*/ 345439 h 2520274"/>
                  <a:gd name="connsiteX3" fmla="*/ 496524 w 614162"/>
                  <a:gd name="connsiteY3" fmla="*/ 2520274 h 2520274"/>
                  <a:gd name="connsiteX4" fmla="*/ 140498 w 614162"/>
                  <a:gd name="connsiteY4" fmla="*/ 2520274 h 2520274"/>
                  <a:gd name="connsiteX5" fmla="*/ 0 w 614162"/>
                  <a:gd name="connsiteY5" fmla="*/ 33019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3287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508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542" h="2520274">
                    <a:moveTo>
                      <a:pt x="0" y="360679"/>
                    </a:moveTo>
                    <a:lnTo>
                      <a:pt x="310891" y="0"/>
                    </a:lnTo>
                    <a:lnTo>
                      <a:pt x="606542" y="345439"/>
                    </a:lnTo>
                    <a:lnTo>
                      <a:pt x="450804" y="2520274"/>
                    </a:lnTo>
                    <a:lnTo>
                      <a:pt x="163358" y="2520274"/>
                    </a:lnTo>
                    <a:lnTo>
                      <a:pt x="0" y="360679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835696" y="1442389"/>
              <a:ext cx="484580" cy="322077"/>
              <a:chOff x="1835696" y="1427149"/>
              <a:chExt cx="484580" cy="322077"/>
            </a:xfrm>
          </p:grpSpPr>
          <p:sp>
            <p:nvSpPr>
              <p:cNvPr id="24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Straight Connector 24"/>
              <p:cNvCxnSpPr>
                <a:endCxn id="24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flipH="1">
              <a:off x="2822926" y="1434343"/>
              <a:ext cx="484580" cy="322077"/>
              <a:chOff x="1835696" y="1427149"/>
              <a:chExt cx="484580" cy="322077"/>
            </a:xfrm>
          </p:grpSpPr>
          <p:sp>
            <p:nvSpPr>
              <p:cNvPr id="22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Straight Connector 22"/>
              <p:cNvCxnSpPr>
                <a:endCxn id="22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69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9444" y="411510"/>
            <a:ext cx="8280920" cy="4320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9444" y="513998"/>
            <a:ext cx="828092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9444" y="1090062"/>
            <a:ext cx="828092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114783" y="3640945"/>
            <a:ext cx="462274" cy="959688"/>
            <a:chOff x="1835696" y="1267768"/>
            <a:chExt cx="1471810" cy="3055501"/>
          </a:xfrm>
        </p:grpSpPr>
        <p:grpSp>
          <p:nvGrpSpPr>
            <p:cNvPr id="6" name="Group 5"/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</p:grpSpPr>
          <p:sp>
            <p:nvSpPr>
              <p:cNvPr id="15" name="Hexagon 7"/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avLst/>
                <a:gdLst>
                  <a:gd name="connsiteX0" fmla="*/ 0 w 864096"/>
                  <a:gd name="connsiteY0" fmla="*/ 432048 h 864096"/>
                  <a:gd name="connsiteX1" fmla="*/ 216024 w 864096"/>
                  <a:gd name="connsiteY1" fmla="*/ 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86164 w 864096"/>
                  <a:gd name="connsiteY1" fmla="*/ 101542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08267 h 793655"/>
                  <a:gd name="connsiteX1" fmla="*/ 186164 w 864096"/>
                  <a:gd name="connsiteY1" fmla="*/ 31101 h 793655"/>
                  <a:gd name="connsiteX2" fmla="*/ 693792 w 864096"/>
                  <a:gd name="connsiteY2" fmla="*/ 0 h 793655"/>
                  <a:gd name="connsiteX3" fmla="*/ 864096 w 864096"/>
                  <a:gd name="connsiteY3" fmla="*/ 315887 h 793655"/>
                  <a:gd name="connsiteX4" fmla="*/ 648072 w 864096"/>
                  <a:gd name="connsiteY4" fmla="*/ 793655 h 793655"/>
                  <a:gd name="connsiteX5" fmla="*/ 216024 w 864096"/>
                  <a:gd name="connsiteY5" fmla="*/ 793655 h 793655"/>
                  <a:gd name="connsiteX6" fmla="*/ 0 w 864096"/>
                  <a:gd name="connsiteY6" fmla="*/ 308267 h 793655"/>
                  <a:gd name="connsiteX0" fmla="*/ 0 w 864096"/>
                  <a:gd name="connsiteY0" fmla="*/ 277166 h 762554"/>
                  <a:gd name="connsiteX1" fmla="*/ 186164 w 864096"/>
                  <a:gd name="connsiteY1" fmla="*/ 0 h 762554"/>
                  <a:gd name="connsiteX2" fmla="*/ 693792 w 864096"/>
                  <a:gd name="connsiteY2" fmla="*/ 15860 h 762554"/>
                  <a:gd name="connsiteX3" fmla="*/ 864096 w 864096"/>
                  <a:gd name="connsiteY3" fmla="*/ 284786 h 762554"/>
                  <a:gd name="connsiteX4" fmla="*/ 648072 w 864096"/>
                  <a:gd name="connsiteY4" fmla="*/ 762554 h 762554"/>
                  <a:gd name="connsiteX5" fmla="*/ 216024 w 864096"/>
                  <a:gd name="connsiteY5" fmla="*/ 762554 h 762554"/>
                  <a:gd name="connsiteX6" fmla="*/ 0 w 864096"/>
                  <a:gd name="connsiteY6" fmla="*/ 277166 h 762554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1434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7612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93792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75254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096" h="765230">
                    <a:moveTo>
                      <a:pt x="0" y="279842"/>
                    </a:moveTo>
                    <a:lnTo>
                      <a:pt x="186164" y="2676"/>
                    </a:lnTo>
                    <a:lnTo>
                      <a:pt x="675254" y="0"/>
                    </a:lnTo>
                    <a:lnTo>
                      <a:pt x="864096" y="287462"/>
                    </a:lnTo>
                    <a:lnTo>
                      <a:pt x="648072" y="765230"/>
                    </a:lnTo>
                    <a:lnTo>
                      <a:pt x="216024" y="765230"/>
                    </a:lnTo>
                    <a:lnTo>
                      <a:pt x="0" y="279842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egular Pentagon 8"/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avLst/>
                <a:gdLst>
                  <a:gd name="connsiteX0" fmla="*/ 1 w 576064"/>
                  <a:gd name="connsiteY0" fmla="*/ 962659 h 2520280"/>
                  <a:gd name="connsiteX1" fmla="*/ 288032 w 576064"/>
                  <a:gd name="connsiteY1" fmla="*/ 0 h 2520280"/>
                  <a:gd name="connsiteX2" fmla="*/ 576063 w 576064"/>
                  <a:gd name="connsiteY2" fmla="*/ 962659 h 2520280"/>
                  <a:gd name="connsiteX3" fmla="*/ 466045 w 576064"/>
                  <a:gd name="connsiteY3" fmla="*/ 2520274 h 2520280"/>
                  <a:gd name="connsiteX4" fmla="*/ 110019 w 576064"/>
                  <a:gd name="connsiteY4" fmla="*/ 2520274 h 2520280"/>
                  <a:gd name="connsiteX5" fmla="*/ 1 w 576064"/>
                  <a:gd name="connsiteY5" fmla="*/ 962659 h 2520280"/>
                  <a:gd name="connsiteX0" fmla="*/ 0 w 583682"/>
                  <a:gd name="connsiteY0" fmla="*/ 962659 h 2520274"/>
                  <a:gd name="connsiteX1" fmla="*/ 288031 w 583682"/>
                  <a:gd name="connsiteY1" fmla="*/ 0 h 2520274"/>
                  <a:gd name="connsiteX2" fmla="*/ 583682 w 583682"/>
                  <a:gd name="connsiteY2" fmla="*/ 345439 h 2520274"/>
                  <a:gd name="connsiteX3" fmla="*/ 466044 w 583682"/>
                  <a:gd name="connsiteY3" fmla="*/ 2520274 h 2520274"/>
                  <a:gd name="connsiteX4" fmla="*/ 110018 w 583682"/>
                  <a:gd name="connsiteY4" fmla="*/ 2520274 h 2520274"/>
                  <a:gd name="connsiteX5" fmla="*/ 0 w 583682"/>
                  <a:gd name="connsiteY5" fmla="*/ 962659 h 2520274"/>
                  <a:gd name="connsiteX0" fmla="*/ 0 w 591302"/>
                  <a:gd name="connsiteY0" fmla="*/ 314959 h 2520274"/>
                  <a:gd name="connsiteX1" fmla="*/ 295651 w 591302"/>
                  <a:gd name="connsiteY1" fmla="*/ 0 h 2520274"/>
                  <a:gd name="connsiteX2" fmla="*/ 591302 w 591302"/>
                  <a:gd name="connsiteY2" fmla="*/ 345439 h 2520274"/>
                  <a:gd name="connsiteX3" fmla="*/ 473664 w 591302"/>
                  <a:gd name="connsiteY3" fmla="*/ 2520274 h 2520274"/>
                  <a:gd name="connsiteX4" fmla="*/ 117638 w 591302"/>
                  <a:gd name="connsiteY4" fmla="*/ 2520274 h 2520274"/>
                  <a:gd name="connsiteX5" fmla="*/ 0 w 591302"/>
                  <a:gd name="connsiteY5" fmla="*/ 314959 h 2520274"/>
                  <a:gd name="connsiteX0" fmla="*/ 0 w 614162"/>
                  <a:gd name="connsiteY0" fmla="*/ 330199 h 2520274"/>
                  <a:gd name="connsiteX1" fmla="*/ 318511 w 614162"/>
                  <a:gd name="connsiteY1" fmla="*/ 0 h 2520274"/>
                  <a:gd name="connsiteX2" fmla="*/ 614162 w 614162"/>
                  <a:gd name="connsiteY2" fmla="*/ 345439 h 2520274"/>
                  <a:gd name="connsiteX3" fmla="*/ 496524 w 614162"/>
                  <a:gd name="connsiteY3" fmla="*/ 2520274 h 2520274"/>
                  <a:gd name="connsiteX4" fmla="*/ 140498 w 614162"/>
                  <a:gd name="connsiteY4" fmla="*/ 2520274 h 2520274"/>
                  <a:gd name="connsiteX5" fmla="*/ 0 w 614162"/>
                  <a:gd name="connsiteY5" fmla="*/ 33019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3287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508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542" h="2520274">
                    <a:moveTo>
                      <a:pt x="0" y="360679"/>
                    </a:moveTo>
                    <a:lnTo>
                      <a:pt x="310891" y="0"/>
                    </a:lnTo>
                    <a:lnTo>
                      <a:pt x="606542" y="345439"/>
                    </a:lnTo>
                    <a:lnTo>
                      <a:pt x="450804" y="2520274"/>
                    </a:lnTo>
                    <a:lnTo>
                      <a:pt x="163358" y="2520274"/>
                    </a:lnTo>
                    <a:lnTo>
                      <a:pt x="0" y="360679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35696" y="1442389"/>
              <a:ext cx="484580" cy="322077"/>
              <a:chOff x="1835696" y="1427149"/>
              <a:chExt cx="484580" cy="322077"/>
            </a:xfrm>
          </p:grpSpPr>
          <p:sp>
            <p:nvSpPr>
              <p:cNvPr id="13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Straight Connector 13"/>
              <p:cNvCxnSpPr>
                <a:endCxn id="13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flipH="1">
              <a:off x="2822926" y="1434343"/>
              <a:ext cx="484580" cy="322077"/>
              <a:chOff x="1835696" y="1427149"/>
              <a:chExt cx="484580" cy="322077"/>
            </a:xfrm>
          </p:grpSpPr>
          <p:sp>
            <p:nvSpPr>
              <p:cNvPr id="9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Straight Connector 11"/>
              <p:cNvCxnSpPr>
                <a:endCxn id="9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180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9444" y="411510"/>
            <a:ext cx="8280920" cy="4320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9444" y="513998"/>
            <a:ext cx="828092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9444" y="1090062"/>
            <a:ext cx="828092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707654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99792" y="1707654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6016" y="1707654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32240" y="1707654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08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36180" y="0"/>
            <a:ext cx="5907819" cy="5151451"/>
          </a:xfrm>
          <a:custGeom>
            <a:avLst/>
            <a:gdLst>
              <a:gd name="connsiteX0" fmla="*/ 0 w 4644008"/>
              <a:gd name="connsiteY0" fmla="*/ 0 h 5143500"/>
              <a:gd name="connsiteX1" fmla="*/ 4644008 w 4644008"/>
              <a:gd name="connsiteY1" fmla="*/ 0 h 5143500"/>
              <a:gd name="connsiteX2" fmla="*/ 4644008 w 4644008"/>
              <a:gd name="connsiteY2" fmla="*/ 5143500 h 5143500"/>
              <a:gd name="connsiteX3" fmla="*/ 0 w 4644008"/>
              <a:gd name="connsiteY3" fmla="*/ 5143500 h 5143500"/>
              <a:gd name="connsiteX4" fmla="*/ 0 w 4644008"/>
              <a:gd name="connsiteY4" fmla="*/ 0 h 5143500"/>
              <a:gd name="connsiteX0" fmla="*/ 1263811 w 5907819"/>
              <a:gd name="connsiteY0" fmla="*/ 0 h 5143500"/>
              <a:gd name="connsiteX1" fmla="*/ 5907819 w 5907819"/>
              <a:gd name="connsiteY1" fmla="*/ 0 h 5143500"/>
              <a:gd name="connsiteX2" fmla="*/ 5907819 w 5907819"/>
              <a:gd name="connsiteY2" fmla="*/ 5143500 h 5143500"/>
              <a:gd name="connsiteX3" fmla="*/ 1263811 w 5907819"/>
              <a:gd name="connsiteY3" fmla="*/ 5143500 h 5143500"/>
              <a:gd name="connsiteX4" fmla="*/ 0 w 5907819"/>
              <a:gd name="connsiteY4" fmla="*/ 1359673 h 5143500"/>
              <a:gd name="connsiteX5" fmla="*/ 1263811 w 5907819"/>
              <a:gd name="connsiteY5" fmla="*/ 0 h 5143500"/>
              <a:gd name="connsiteX0" fmla="*/ 1263811 w 5907819"/>
              <a:gd name="connsiteY0" fmla="*/ 0 h 5143500"/>
              <a:gd name="connsiteX1" fmla="*/ 5907819 w 5907819"/>
              <a:gd name="connsiteY1" fmla="*/ 0 h 5143500"/>
              <a:gd name="connsiteX2" fmla="*/ 5907819 w 5907819"/>
              <a:gd name="connsiteY2" fmla="*/ 5143500 h 5143500"/>
              <a:gd name="connsiteX3" fmla="*/ 1263811 w 5907819"/>
              <a:gd name="connsiteY3" fmla="*/ 5143500 h 5143500"/>
              <a:gd name="connsiteX4" fmla="*/ 0 w 5907819"/>
              <a:gd name="connsiteY4" fmla="*/ 1359673 h 5143500"/>
              <a:gd name="connsiteX5" fmla="*/ 1263811 w 5907819"/>
              <a:gd name="connsiteY5" fmla="*/ 0 h 5143500"/>
              <a:gd name="connsiteX0" fmla="*/ 1263811 w 5907819"/>
              <a:gd name="connsiteY0" fmla="*/ 0 h 5151451"/>
              <a:gd name="connsiteX1" fmla="*/ 5907819 w 5907819"/>
              <a:gd name="connsiteY1" fmla="*/ 0 h 5151451"/>
              <a:gd name="connsiteX2" fmla="*/ 5907819 w 5907819"/>
              <a:gd name="connsiteY2" fmla="*/ 5143500 h 5151451"/>
              <a:gd name="connsiteX3" fmla="*/ 3267539 w 5907819"/>
              <a:gd name="connsiteY3" fmla="*/ 5151451 h 5151451"/>
              <a:gd name="connsiteX4" fmla="*/ 0 w 5907819"/>
              <a:gd name="connsiteY4" fmla="*/ 1359673 h 5151451"/>
              <a:gd name="connsiteX5" fmla="*/ 1263811 w 5907819"/>
              <a:gd name="connsiteY5" fmla="*/ 0 h 5151451"/>
              <a:gd name="connsiteX0" fmla="*/ 1263811 w 5907819"/>
              <a:gd name="connsiteY0" fmla="*/ 0 h 5151451"/>
              <a:gd name="connsiteX1" fmla="*/ 5907819 w 5907819"/>
              <a:gd name="connsiteY1" fmla="*/ 0 h 5151451"/>
              <a:gd name="connsiteX2" fmla="*/ 5907819 w 5907819"/>
              <a:gd name="connsiteY2" fmla="*/ 5143500 h 5151451"/>
              <a:gd name="connsiteX3" fmla="*/ 3267539 w 5907819"/>
              <a:gd name="connsiteY3" fmla="*/ 5151451 h 5151451"/>
              <a:gd name="connsiteX4" fmla="*/ 0 w 5907819"/>
              <a:gd name="connsiteY4" fmla="*/ 1359673 h 5151451"/>
              <a:gd name="connsiteX5" fmla="*/ 1263811 w 5907819"/>
              <a:gd name="connsiteY5" fmla="*/ 0 h 515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7819" h="5151451">
                <a:moveTo>
                  <a:pt x="1263811" y="0"/>
                </a:moveTo>
                <a:lnTo>
                  <a:pt x="5907819" y="0"/>
                </a:lnTo>
                <a:lnTo>
                  <a:pt x="5907819" y="5143500"/>
                </a:lnTo>
                <a:lnTo>
                  <a:pt x="3267539" y="5151451"/>
                </a:lnTo>
                <a:cubicBezTo>
                  <a:pt x="2438102" y="4216178"/>
                  <a:pt x="1242905" y="2891293"/>
                  <a:pt x="0" y="1359673"/>
                </a:cubicBezTo>
                <a:lnTo>
                  <a:pt x="1263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81632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757696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Isosceles Triangle 2"/>
          <p:cNvSpPr/>
          <p:nvPr userDrawn="1"/>
        </p:nvSpPr>
        <p:spPr>
          <a:xfrm>
            <a:off x="5043803" y="4227934"/>
            <a:ext cx="1368152" cy="914400"/>
          </a:xfrm>
          <a:prstGeom prst="triangle">
            <a:avLst>
              <a:gd name="adj" fmla="val 412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68" y="1188106"/>
            <a:ext cx="5976664" cy="303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94537" y="1580027"/>
            <a:ext cx="2865482" cy="2118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2914" y="1707626"/>
            <a:ext cx="2520280" cy="1863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1362" y="1707626"/>
            <a:ext cx="2520280" cy="1863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86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63589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0" t="4020"/>
          <a:stretch/>
        </p:blipFill>
        <p:spPr bwMode="auto">
          <a:xfrm>
            <a:off x="0" y="880472"/>
            <a:ext cx="1242265" cy="33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23478"/>
            <a:ext cx="2232247" cy="16561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7" y="1779662"/>
            <a:ext cx="216024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7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699541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86282" y="837689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23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70" r:id="rId4"/>
    <p:sldLayoutId id="2147483660" r:id="rId5"/>
    <p:sldLayoutId id="2147483661" r:id="rId6"/>
    <p:sldLayoutId id="2147483671" r:id="rId7"/>
    <p:sldLayoutId id="2147483663" r:id="rId8"/>
    <p:sldLayoutId id="2147483672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3" r:id="rId15"/>
    <p:sldLayoutId id="2147483674" r:id="rId16"/>
    <p:sldLayoutId id="2147483656" r:id="rId17"/>
    <p:sldLayoutId id="2147483675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7" r:id="rId3"/>
    <p:sldLayoutId id="2147483678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14:8000/jobstory/sign/signInPage.do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14:8000/jobstory/sign/signInPage.d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toon.com/c/bS3lGTaQ890/1/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14:8000/jobstory/sign/signInPage.d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gif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jpeg"/><Relationship Id="rId11" Type="http://schemas.openxmlformats.org/officeDocument/2006/relationships/image" Target="../media/image22.gif"/><Relationship Id="rId5" Type="http://schemas.openxmlformats.org/officeDocument/2006/relationships/image" Target="../media/image16.jpe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ko-KR" dirty="0"/>
              <a:t>JOBSTORY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825166"/>
            <a:ext cx="9180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linkClick r:id="rId3"/>
              </a:rPr>
              <a:t>http://192.168.0.14:8000/jobstory/sign/signInPage.do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B4805A7-9131-43B6-960F-751885943D98}"/>
              </a:ext>
            </a:extLst>
          </p:cNvPr>
          <p:cNvSpPr txBox="1"/>
          <p:nvPr/>
        </p:nvSpPr>
        <p:spPr>
          <a:xfrm>
            <a:off x="3147039" y="4060938"/>
            <a:ext cx="30251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박태환 </a:t>
            </a:r>
            <a:r>
              <a:rPr lang="ko-KR" altLang="en-US" sz="135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방진웅</a:t>
            </a:r>
            <a:r>
              <a:rPr lang="ko-KR" altLang="en-US" sz="13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5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이득재</a:t>
            </a:r>
            <a:r>
              <a:rPr lang="ko-KR" altLang="en-US" sz="13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5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나원석</a:t>
            </a:r>
            <a:r>
              <a:rPr lang="ko-KR" altLang="en-US" sz="13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5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신득수</a:t>
            </a:r>
            <a:endParaRPr lang="ko-KR" altLang="en-US" sz="135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1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28192" y="627534"/>
            <a:ext cx="741580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62308" y="359012"/>
            <a:ext cx="489704" cy="2508390"/>
            <a:chOff x="2267744" y="1250648"/>
            <a:chExt cx="606542" cy="3106861"/>
          </a:xfrm>
        </p:grpSpPr>
        <p:sp>
          <p:nvSpPr>
            <p:cNvPr id="8" name="Hexagon 7"/>
            <p:cNvSpPr/>
            <p:nvPr/>
          </p:nvSpPr>
          <p:spPr>
            <a:xfrm>
              <a:off x="2290593" y="1250648"/>
              <a:ext cx="560844" cy="496673"/>
            </a:xfrm>
            <a:custGeom>
              <a:avLst/>
              <a:gdLst>
                <a:gd name="connsiteX0" fmla="*/ 0 w 864096"/>
                <a:gd name="connsiteY0" fmla="*/ 432048 h 864096"/>
                <a:gd name="connsiteX1" fmla="*/ 216024 w 864096"/>
                <a:gd name="connsiteY1" fmla="*/ 0 h 864096"/>
                <a:gd name="connsiteX2" fmla="*/ 648072 w 864096"/>
                <a:gd name="connsiteY2" fmla="*/ 0 h 864096"/>
                <a:gd name="connsiteX3" fmla="*/ 864096 w 864096"/>
                <a:gd name="connsiteY3" fmla="*/ 43204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432048 h 864096"/>
                <a:gd name="connsiteX0" fmla="*/ 0 w 864096"/>
                <a:gd name="connsiteY0" fmla="*/ 432048 h 864096"/>
                <a:gd name="connsiteX1" fmla="*/ 162684 w 864096"/>
                <a:gd name="connsiteY1" fmla="*/ 7620 h 864096"/>
                <a:gd name="connsiteX2" fmla="*/ 648072 w 864096"/>
                <a:gd name="connsiteY2" fmla="*/ 0 h 864096"/>
                <a:gd name="connsiteX3" fmla="*/ 864096 w 864096"/>
                <a:gd name="connsiteY3" fmla="*/ 43204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432048 h 864096"/>
                <a:gd name="connsiteX0" fmla="*/ 0 w 864096"/>
                <a:gd name="connsiteY0" fmla="*/ 432048 h 864096"/>
                <a:gd name="connsiteX1" fmla="*/ 162684 w 864096"/>
                <a:gd name="connsiteY1" fmla="*/ 7620 h 864096"/>
                <a:gd name="connsiteX2" fmla="*/ 693792 w 864096"/>
                <a:gd name="connsiteY2" fmla="*/ 0 h 864096"/>
                <a:gd name="connsiteX3" fmla="*/ 864096 w 864096"/>
                <a:gd name="connsiteY3" fmla="*/ 43204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432048 h 864096"/>
                <a:gd name="connsiteX0" fmla="*/ 0 w 864096"/>
                <a:gd name="connsiteY0" fmla="*/ 378708 h 864096"/>
                <a:gd name="connsiteX1" fmla="*/ 162684 w 864096"/>
                <a:gd name="connsiteY1" fmla="*/ 7620 h 864096"/>
                <a:gd name="connsiteX2" fmla="*/ 693792 w 864096"/>
                <a:gd name="connsiteY2" fmla="*/ 0 h 864096"/>
                <a:gd name="connsiteX3" fmla="*/ 864096 w 864096"/>
                <a:gd name="connsiteY3" fmla="*/ 43204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378708 h 864096"/>
                <a:gd name="connsiteX0" fmla="*/ 0 w 864096"/>
                <a:gd name="connsiteY0" fmla="*/ 378708 h 864096"/>
                <a:gd name="connsiteX1" fmla="*/ 162684 w 864096"/>
                <a:gd name="connsiteY1" fmla="*/ 7620 h 864096"/>
                <a:gd name="connsiteX2" fmla="*/ 693792 w 864096"/>
                <a:gd name="connsiteY2" fmla="*/ 0 h 864096"/>
                <a:gd name="connsiteX3" fmla="*/ 864096 w 864096"/>
                <a:gd name="connsiteY3" fmla="*/ 38632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378708 h 864096"/>
                <a:gd name="connsiteX0" fmla="*/ 0 w 864096"/>
                <a:gd name="connsiteY0" fmla="*/ 378708 h 864096"/>
                <a:gd name="connsiteX1" fmla="*/ 186164 w 864096"/>
                <a:gd name="connsiteY1" fmla="*/ 101542 h 864096"/>
                <a:gd name="connsiteX2" fmla="*/ 693792 w 864096"/>
                <a:gd name="connsiteY2" fmla="*/ 0 h 864096"/>
                <a:gd name="connsiteX3" fmla="*/ 864096 w 864096"/>
                <a:gd name="connsiteY3" fmla="*/ 38632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378708 h 864096"/>
                <a:gd name="connsiteX0" fmla="*/ 0 w 864096"/>
                <a:gd name="connsiteY0" fmla="*/ 308267 h 793655"/>
                <a:gd name="connsiteX1" fmla="*/ 186164 w 864096"/>
                <a:gd name="connsiteY1" fmla="*/ 31101 h 793655"/>
                <a:gd name="connsiteX2" fmla="*/ 693792 w 864096"/>
                <a:gd name="connsiteY2" fmla="*/ 0 h 793655"/>
                <a:gd name="connsiteX3" fmla="*/ 864096 w 864096"/>
                <a:gd name="connsiteY3" fmla="*/ 315887 h 793655"/>
                <a:gd name="connsiteX4" fmla="*/ 648072 w 864096"/>
                <a:gd name="connsiteY4" fmla="*/ 793655 h 793655"/>
                <a:gd name="connsiteX5" fmla="*/ 216024 w 864096"/>
                <a:gd name="connsiteY5" fmla="*/ 793655 h 793655"/>
                <a:gd name="connsiteX6" fmla="*/ 0 w 864096"/>
                <a:gd name="connsiteY6" fmla="*/ 308267 h 793655"/>
                <a:gd name="connsiteX0" fmla="*/ 0 w 864096"/>
                <a:gd name="connsiteY0" fmla="*/ 277166 h 762554"/>
                <a:gd name="connsiteX1" fmla="*/ 186164 w 864096"/>
                <a:gd name="connsiteY1" fmla="*/ 0 h 762554"/>
                <a:gd name="connsiteX2" fmla="*/ 693792 w 864096"/>
                <a:gd name="connsiteY2" fmla="*/ 15860 h 762554"/>
                <a:gd name="connsiteX3" fmla="*/ 864096 w 864096"/>
                <a:gd name="connsiteY3" fmla="*/ 284786 h 762554"/>
                <a:gd name="connsiteX4" fmla="*/ 648072 w 864096"/>
                <a:gd name="connsiteY4" fmla="*/ 762554 h 762554"/>
                <a:gd name="connsiteX5" fmla="*/ 216024 w 864096"/>
                <a:gd name="connsiteY5" fmla="*/ 762554 h 762554"/>
                <a:gd name="connsiteX6" fmla="*/ 0 w 864096"/>
                <a:gd name="connsiteY6" fmla="*/ 277166 h 762554"/>
                <a:gd name="connsiteX0" fmla="*/ 0 w 864096"/>
                <a:gd name="connsiteY0" fmla="*/ 292200 h 777588"/>
                <a:gd name="connsiteX1" fmla="*/ 186164 w 864096"/>
                <a:gd name="connsiteY1" fmla="*/ 15034 h 777588"/>
                <a:gd name="connsiteX2" fmla="*/ 681434 w 864096"/>
                <a:gd name="connsiteY2" fmla="*/ 0 h 777588"/>
                <a:gd name="connsiteX3" fmla="*/ 864096 w 864096"/>
                <a:gd name="connsiteY3" fmla="*/ 299820 h 777588"/>
                <a:gd name="connsiteX4" fmla="*/ 648072 w 864096"/>
                <a:gd name="connsiteY4" fmla="*/ 777588 h 777588"/>
                <a:gd name="connsiteX5" fmla="*/ 216024 w 864096"/>
                <a:gd name="connsiteY5" fmla="*/ 777588 h 777588"/>
                <a:gd name="connsiteX6" fmla="*/ 0 w 864096"/>
                <a:gd name="connsiteY6" fmla="*/ 292200 h 777588"/>
                <a:gd name="connsiteX0" fmla="*/ 0 w 864096"/>
                <a:gd name="connsiteY0" fmla="*/ 292200 h 777588"/>
                <a:gd name="connsiteX1" fmla="*/ 186164 w 864096"/>
                <a:gd name="connsiteY1" fmla="*/ 15034 h 777588"/>
                <a:gd name="connsiteX2" fmla="*/ 687612 w 864096"/>
                <a:gd name="connsiteY2" fmla="*/ 0 h 777588"/>
                <a:gd name="connsiteX3" fmla="*/ 864096 w 864096"/>
                <a:gd name="connsiteY3" fmla="*/ 299820 h 777588"/>
                <a:gd name="connsiteX4" fmla="*/ 648072 w 864096"/>
                <a:gd name="connsiteY4" fmla="*/ 777588 h 777588"/>
                <a:gd name="connsiteX5" fmla="*/ 216024 w 864096"/>
                <a:gd name="connsiteY5" fmla="*/ 777588 h 777588"/>
                <a:gd name="connsiteX6" fmla="*/ 0 w 864096"/>
                <a:gd name="connsiteY6" fmla="*/ 292200 h 777588"/>
                <a:gd name="connsiteX0" fmla="*/ 0 w 864096"/>
                <a:gd name="connsiteY0" fmla="*/ 279842 h 765230"/>
                <a:gd name="connsiteX1" fmla="*/ 186164 w 864096"/>
                <a:gd name="connsiteY1" fmla="*/ 2676 h 765230"/>
                <a:gd name="connsiteX2" fmla="*/ 693792 w 864096"/>
                <a:gd name="connsiteY2" fmla="*/ 0 h 765230"/>
                <a:gd name="connsiteX3" fmla="*/ 864096 w 864096"/>
                <a:gd name="connsiteY3" fmla="*/ 287462 h 765230"/>
                <a:gd name="connsiteX4" fmla="*/ 648072 w 864096"/>
                <a:gd name="connsiteY4" fmla="*/ 765230 h 765230"/>
                <a:gd name="connsiteX5" fmla="*/ 216024 w 864096"/>
                <a:gd name="connsiteY5" fmla="*/ 765230 h 765230"/>
                <a:gd name="connsiteX6" fmla="*/ 0 w 864096"/>
                <a:gd name="connsiteY6" fmla="*/ 279842 h 765230"/>
                <a:gd name="connsiteX0" fmla="*/ 0 w 864096"/>
                <a:gd name="connsiteY0" fmla="*/ 279842 h 765230"/>
                <a:gd name="connsiteX1" fmla="*/ 186164 w 864096"/>
                <a:gd name="connsiteY1" fmla="*/ 2676 h 765230"/>
                <a:gd name="connsiteX2" fmla="*/ 675254 w 864096"/>
                <a:gd name="connsiteY2" fmla="*/ 0 h 765230"/>
                <a:gd name="connsiteX3" fmla="*/ 864096 w 864096"/>
                <a:gd name="connsiteY3" fmla="*/ 287462 h 765230"/>
                <a:gd name="connsiteX4" fmla="*/ 648072 w 864096"/>
                <a:gd name="connsiteY4" fmla="*/ 765230 h 765230"/>
                <a:gd name="connsiteX5" fmla="*/ 216024 w 864096"/>
                <a:gd name="connsiteY5" fmla="*/ 765230 h 765230"/>
                <a:gd name="connsiteX6" fmla="*/ 0 w 864096"/>
                <a:gd name="connsiteY6" fmla="*/ 279842 h 76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765230">
                  <a:moveTo>
                    <a:pt x="0" y="279842"/>
                  </a:moveTo>
                  <a:lnTo>
                    <a:pt x="186164" y="2676"/>
                  </a:lnTo>
                  <a:lnTo>
                    <a:pt x="675254" y="0"/>
                  </a:lnTo>
                  <a:lnTo>
                    <a:pt x="864096" y="287462"/>
                  </a:lnTo>
                  <a:lnTo>
                    <a:pt x="648072" y="765230"/>
                  </a:lnTo>
                  <a:lnTo>
                    <a:pt x="216024" y="765230"/>
                  </a:lnTo>
                  <a:lnTo>
                    <a:pt x="0" y="279842"/>
                  </a:lnTo>
                  <a:close/>
                </a:path>
              </a:pathLst>
            </a:custGeom>
            <a:solidFill>
              <a:srgbClr val="5072C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gular Pentagon 8"/>
            <p:cNvSpPr/>
            <p:nvPr/>
          </p:nvSpPr>
          <p:spPr>
            <a:xfrm rot="10800000">
              <a:off x="2267744" y="1837234"/>
              <a:ext cx="606542" cy="2520275"/>
            </a:xfrm>
            <a:custGeom>
              <a:avLst/>
              <a:gdLst>
                <a:gd name="connsiteX0" fmla="*/ 1 w 576064"/>
                <a:gd name="connsiteY0" fmla="*/ 962659 h 2520280"/>
                <a:gd name="connsiteX1" fmla="*/ 288032 w 576064"/>
                <a:gd name="connsiteY1" fmla="*/ 0 h 2520280"/>
                <a:gd name="connsiteX2" fmla="*/ 576063 w 576064"/>
                <a:gd name="connsiteY2" fmla="*/ 962659 h 2520280"/>
                <a:gd name="connsiteX3" fmla="*/ 466045 w 576064"/>
                <a:gd name="connsiteY3" fmla="*/ 2520274 h 2520280"/>
                <a:gd name="connsiteX4" fmla="*/ 110019 w 576064"/>
                <a:gd name="connsiteY4" fmla="*/ 2520274 h 2520280"/>
                <a:gd name="connsiteX5" fmla="*/ 1 w 576064"/>
                <a:gd name="connsiteY5" fmla="*/ 962659 h 2520280"/>
                <a:gd name="connsiteX0" fmla="*/ 0 w 583682"/>
                <a:gd name="connsiteY0" fmla="*/ 962659 h 2520274"/>
                <a:gd name="connsiteX1" fmla="*/ 288031 w 583682"/>
                <a:gd name="connsiteY1" fmla="*/ 0 h 2520274"/>
                <a:gd name="connsiteX2" fmla="*/ 583682 w 583682"/>
                <a:gd name="connsiteY2" fmla="*/ 345439 h 2520274"/>
                <a:gd name="connsiteX3" fmla="*/ 466044 w 583682"/>
                <a:gd name="connsiteY3" fmla="*/ 2520274 h 2520274"/>
                <a:gd name="connsiteX4" fmla="*/ 110018 w 583682"/>
                <a:gd name="connsiteY4" fmla="*/ 2520274 h 2520274"/>
                <a:gd name="connsiteX5" fmla="*/ 0 w 583682"/>
                <a:gd name="connsiteY5" fmla="*/ 962659 h 2520274"/>
                <a:gd name="connsiteX0" fmla="*/ 0 w 591302"/>
                <a:gd name="connsiteY0" fmla="*/ 314959 h 2520274"/>
                <a:gd name="connsiteX1" fmla="*/ 295651 w 591302"/>
                <a:gd name="connsiteY1" fmla="*/ 0 h 2520274"/>
                <a:gd name="connsiteX2" fmla="*/ 591302 w 591302"/>
                <a:gd name="connsiteY2" fmla="*/ 345439 h 2520274"/>
                <a:gd name="connsiteX3" fmla="*/ 473664 w 591302"/>
                <a:gd name="connsiteY3" fmla="*/ 2520274 h 2520274"/>
                <a:gd name="connsiteX4" fmla="*/ 117638 w 591302"/>
                <a:gd name="connsiteY4" fmla="*/ 2520274 h 2520274"/>
                <a:gd name="connsiteX5" fmla="*/ 0 w 591302"/>
                <a:gd name="connsiteY5" fmla="*/ 314959 h 2520274"/>
                <a:gd name="connsiteX0" fmla="*/ 0 w 614162"/>
                <a:gd name="connsiteY0" fmla="*/ 330199 h 2520274"/>
                <a:gd name="connsiteX1" fmla="*/ 318511 w 614162"/>
                <a:gd name="connsiteY1" fmla="*/ 0 h 2520274"/>
                <a:gd name="connsiteX2" fmla="*/ 614162 w 614162"/>
                <a:gd name="connsiteY2" fmla="*/ 345439 h 2520274"/>
                <a:gd name="connsiteX3" fmla="*/ 496524 w 614162"/>
                <a:gd name="connsiteY3" fmla="*/ 2520274 h 2520274"/>
                <a:gd name="connsiteX4" fmla="*/ 140498 w 614162"/>
                <a:gd name="connsiteY4" fmla="*/ 2520274 h 2520274"/>
                <a:gd name="connsiteX5" fmla="*/ 0 w 614162"/>
                <a:gd name="connsiteY5" fmla="*/ 330199 h 2520274"/>
                <a:gd name="connsiteX0" fmla="*/ 0 w 606542"/>
                <a:gd name="connsiteY0" fmla="*/ 360679 h 2520274"/>
                <a:gd name="connsiteX1" fmla="*/ 310891 w 606542"/>
                <a:gd name="connsiteY1" fmla="*/ 0 h 2520274"/>
                <a:gd name="connsiteX2" fmla="*/ 606542 w 606542"/>
                <a:gd name="connsiteY2" fmla="*/ 345439 h 2520274"/>
                <a:gd name="connsiteX3" fmla="*/ 488904 w 606542"/>
                <a:gd name="connsiteY3" fmla="*/ 2520274 h 2520274"/>
                <a:gd name="connsiteX4" fmla="*/ 132878 w 606542"/>
                <a:gd name="connsiteY4" fmla="*/ 2520274 h 2520274"/>
                <a:gd name="connsiteX5" fmla="*/ 0 w 606542"/>
                <a:gd name="connsiteY5" fmla="*/ 360679 h 2520274"/>
                <a:gd name="connsiteX0" fmla="*/ 0 w 606542"/>
                <a:gd name="connsiteY0" fmla="*/ 360679 h 2520274"/>
                <a:gd name="connsiteX1" fmla="*/ 310891 w 606542"/>
                <a:gd name="connsiteY1" fmla="*/ 0 h 2520274"/>
                <a:gd name="connsiteX2" fmla="*/ 606542 w 606542"/>
                <a:gd name="connsiteY2" fmla="*/ 345439 h 2520274"/>
                <a:gd name="connsiteX3" fmla="*/ 488904 w 606542"/>
                <a:gd name="connsiteY3" fmla="*/ 2520274 h 2520274"/>
                <a:gd name="connsiteX4" fmla="*/ 163358 w 606542"/>
                <a:gd name="connsiteY4" fmla="*/ 2520274 h 2520274"/>
                <a:gd name="connsiteX5" fmla="*/ 0 w 606542"/>
                <a:gd name="connsiteY5" fmla="*/ 360679 h 2520274"/>
                <a:gd name="connsiteX0" fmla="*/ 0 w 606542"/>
                <a:gd name="connsiteY0" fmla="*/ 360679 h 2520274"/>
                <a:gd name="connsiteX1" fmla="*/ 310891 w 606542"/>
                <a:gd name="connsiteY1" fmla="*/ 0 h 2520274"/>
                <a:gd name="connsiteX2" fmla="*/ 606542 w 606542"/>
                <a:gd name="connsiteY2" fmla="*/ 345439 h 2520274"/>
                <a:gd name="connsiteX3" fmla="*/ 450804 w 606542"/>
                <a:gd name="connsiteY3" fmla="*/ 2520274 h 2520274"/>
                <a:gd name="connsiteX4" fmla="*/ 163358 w 606542"/>
                <a:gd name="connsiteY4" fmla="*/ 2520274 h 2520274"/>
                <a:gd name="connsiteX5" fmla="*/ 0 w 606542"/>
                <a:gd name="connsiteY5" fmla="*/ 360679 h 252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542" h="2520274">
                  <a:moveTo>
                    <a:pt x="0" y="360679"/>
                  </a:moveTo>
                  <a:lnTo>
                    <a:pt x="310891" y="0"/>
                  </a:lnTo>
                  <a:lnTo>
                    <a:pt x="606542" y="345439"/>
                  </a:lnTo>
                  <a:lnTo>
                    <a:pt x="450804" y="2520274"/>
                  </a:lnTo>
                  <a:lnTo>
                    <a:pt x="163358" y="2520274"/>
                  </a:lnTo>
                  <a:lnTo>
                    <a:pt x="0" y="360679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0" y="355610"/>
            <a:ext cx="9144000" cy="1130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152278" y="1347614"/>
            <a:ext cx="5760640" cy="612000"/>
            <a:chOff x="2152278" y="1660018"/>
            <a:chExt cx="5760640" cy="612000"/>
          </a:xfrm>
        </p:grpSpPr>
        <p:sp>
          <p:nvSpPr>
            <p:cNvPr id="2" name="Rounded Rectangle 1"/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52278" y="2079146"/>
            <a:ext cx="5760640" cy="612000"/>
            <a:chOff x="2152278" y="1660018"/>
            <a:chExt cx="5760640" cy="612000"/>
          </a:xfrm>
        </p:grpSpPr>
        <p:sp>
          <p:nvSpPr>
            <p:cNvPr id="13" name="Rounded Rectangle 12"/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52278" y="2810678"/>
            <a:ext cx="5760640" cy="612000"/>
            <a:chOff x="2152278" y="1660018"/>
            <a:chExt cx="5760640" cy="612000"/>
          </a:xfrm>
        </p:grpSpPr>
        <p:sp>
          <p:nvSpPr>
            <p:cNvPr id="17" name="Rounded Rectangle 16"/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52278" y="3542210"/>
            <a:ext cx="5760640" cy="612000"/>
            <a:chOff x="2152278" y="1660018"/>
            <a:chExt cx="5760640" cy="612000"/>
          </a:xfrm>
        </p:grpSpPr>
        <p:sp>
          <p:nvSpPr>
            <p:cNvPr id="21" name="Rounded Rectangle 20"/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62678" y="1414314"/>
            <a:ext cx="4693990" cy="494026"/>
            <a:chOff x="782743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POWTOON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1"/>
                  </a:solidFill>
                  <a:cs typeface="Arial" pitchFamily="34" charset="0"/>
                </a:rPr>
                <a:t>개발의도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62678" y="2142366"/>
            <a:ext cx="4693990" cy="494026"/>
            <a:chOff x="782743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linkClick r:id="rId2"/>
                </a:rPr>
                <a:t>http://192.168.0.14:8000/jobstory/sign/signInPage.do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accent3"/>
                  </a:solidFill>
                  <a:cs typeface="Arial" pitchFamily="34" charset="0"/>
                </a:rPr>
                <a:t>시연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62678" y="2870418"/>
            <a:ext cx="4693990" cy="494026"/>
            <a:chOff x="782743" y="3362835"/>
            <a:chExt cx="2059657" cy="494026"/>
          </a:xfrm>
        </p:grpSpPr>
        <p:sp>
          <p:nvSpPr>
            <p:cNvPr id="32" name="TextBox 31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Balsamiq Mockup3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1"/>
                  </a:solidFill>
                  <a:cs typeface="Arial" pitchFamily="34" charset="0"/>
                </a:rPr>
                <a:t>초기 기획 및 구상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62678" y="3598470"/>
            <a:ext cx="4693990" cy="494026"/>
            <a:chOff x="782743" y="3362835"/>
            <a:chExt cx="2059657" cy="494026"/>
          </a:xfrm>
        </p:grpSpPr>
        <p:sp>
          <p:nvSpPr>
            <p:cNvPr id="36" name="TextBox 35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DB Table,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개발 환경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3"/>
                  </a:solidFill>
                  <a:cs typeface="Arial" pitchFamily="34" charset="0"/>
                </a:rPr>
                <a:t>ERD , </a:t>
              </a:r>
              <a:r>
                <a:rPr lang="ko-KR" altLang="en-US" sz="1200" b="1">
                  <a:solidFill>
                    <a:schemeClr val="accent3"/>
                  </a:solidFill>
                  <a:cs typeface="Arial" pitchFamily="34" charset="0"/>
                </a:rPr>
                <a:t>코드 테이블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19">
            <a:extLst>
              <a:ext uri="{FF2B5EF4-FFF2-40B4-BE49-F238E27FC236}">
                <a16:creationId xmlns:a16="http://schemas.microsoft.com/office/drawing/2014/main" xmlns="" id="{0ADC3546-5810-4B72-8E44-308ACF490799}"/>
              </a:ext>
            </a:extLst>
          </p:cNvPr>
          <p:cNvGrpSpPr/>
          <p:nvPr/>
        </p:nvGrpSpPr>
        <p:grpSpPr>
          <a:xfrm>
            <a:off x="2152278" y="4257263"/>
            <a:ext cx="5760640" cy="612000"/>
            <a:chOff x="2152278" y="1660018"/>
            <a:chExt cx="5760640" cy="612000"/>
          </a:xfrm>
        </p:grpSpPr>
        <p:sp>
          <p:nvSpPr>
            <p:cNvPr id="39" name="Rounded Rectangle 20">
              <a:extLst>
                <a:ext uri="{FF2B5EF4-FFF2-40B4-BE49-F238E27FC236}">
                  <a16:creationId xmlns:a16="http://schemas.microsoft.com/office/drawing/2014/main" xmlns="" id="{D6C3BA29-332D-4E78-A540-56DF497559CB}"/>
                </a:ext>
              </a:extLst>
            </p:cNvPr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22">
              <a:extLst>
                <a:ext uri="{FF2B5EF4-FFF2-40B4-BE49-F238E27FC236}">
                  <a16:creationId xmlns:a16="http://schemas.microsoft.com/office/drawing/2014/main" xmlns="" id="{5E039482-B112-4511-8911-1DA76E6E6A4E}"/>
                </a:ext>
              </a:extLst>
            </p:cNvPr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D964554-E290-45EE-B8C6-651BD9AC2855}"/>
                </a:ext>
              </a:extLst>
            </p:cNvPr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33">
            <a:extLst>
              <a:ext uri="{FF2B5EF4-FFF2-40B4-BE49-F238E27FC236}">
                <a16:creationId xmlns:a16="http://schemas.microsoft.com/office/drawing/2014/main" xmlns="" id="{D455E173-D5B7-4560-8FF3-00D3C7C757BC}"/>
              </a:ext>
            </a:extLst>
          </p:cNvPr>
          <p:cNvGrpSpPr/>
          <p:nvPr/>
        </p:nvGrpSpPr>
        <p:grpSpPr>
          <a:xfrm>
            <a:off x="2862678" y="4313523"/>
            <a:ext cx="4693990" cy="494026"/>
            <a:chOff x="782743" y="3362835"/>
            <a:chExt cx="2059657" cy="49402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52A52226-5103-43C7-A27C-C775C2347690}"/>
                </a:ext>
              </a:extLst>
            </p:cNvPr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담당 업무 및 소감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794AF6B-7068-49AE-BB9A-04E37A0F47A8}"/>
                </a:ext>
              </a:extLst>
            </p:cNvPr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3"/>
                  </a:solidFill>
                  <a:cs typeface="Arial" pitchFamily="34" charset="0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5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928662" y="1928808"/>
            <a:ext cx="8215338" cy="16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14348" y="2786021"/>
            <a:ext cx="8429652" cy="17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71736" y="1928808"/>
            <a:ext cx="4949172" cy="576064"/>
          </a:xfrm>
        </p:spPr>
        <p:txBody>
          <a:bodyPr/>
          <a:lstStyle/>
          <a:p>
            <a:pPr algn="ctr"/>
            <a:r>
              <a:rPr lang="en-US" dirty="0"/>
              <a:t>Development Intention</a:t>
            </a:r>
            <a:endParaRPr lang="ko-KR" alt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6059" y="2297966"/>
            <a:ext cx="4949172" cy="576064"/>
          </a:xfrm>
        </p:spPr>
        <p:txBody>
          <a:bodyPr/>
          <a:lstStyle/>
          <a:p>
            <a:pPr algn="ctr"/>
            <a:r>
              <a:rPr lang="ko-KR" altLang="en-US" sz="1400" dirty="0"/>
              <a:t>개발 의도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50191" y="3429006"/>
            <a:ext cx="6357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hlinkClick r:id="rId2"/>
              </a:rPr>
              <a:t>POWTOON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71736" y="1928808"/>
            <a:ext cx="4949172" cy="576064"/>
          </a:xfrm>
        </p:spPr>
        <p:txBody>
          <a:bodyPr/>
          <a:lstStyle/>
          <a:p>
            <a:pPr algn="ctr"/>
            <a:r>
              <a:rPr lang="en-US" altLang="ko-KR" dirty="0"/>
              <a:t>Trial Performance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928662" y="1928808"/>
            <a:ext cx="8215338" cy="16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14348" y="2786021"/>
            <a:ext cx="8429652" cy="17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6059" y="2297966"/>
            <a:ext cx="4949172" cy="576064"/>
          </a:xfrm>
        </p:spPr>
        <p:txBody>
          <a:bodyPr/>
          <a:lstStyle/>
          <a:p>
            <a:pPr algn="ctr"/>
            <a:r>
              <a:rPr lang="ko-KR" altLang="en-US" sz="1400" dirty="0"/>
              <a:t>시연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57348" y="3429006"/>
            <a:ext cx="6357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http://192.168.0.14:8000/jobstory/sign/signInPage.do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65D8863-60D0-4ABF-9869-7D4B2FFC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000114"/>
            <a:ext cx="6500858" cy="34076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74F0527-CF93-454F-8CF8-6029C0D9EF46}"/>
              </a:ext>
            </a:extLst>
          </p:cNvPr>
          <p:cNvSpPr txBox="1"/>
          <p:nvPr/>
        </p:nvSpPr>
        <p:spPr>
          <a:xfrm>
            <a:off x="6335688" y="14285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JOBSTORY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ERD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>
            <a:extLst>
              <a:ext uri="{FF2B5EF4-FFF2-40B4-BE49-F238E27FC236}">
                <a16:creationId xmlns:a16="http://schemas.microsoft.com/office/drawing/2014/main" xmlns="" id="{446E9E16-8A80-47B9-A85E-2FA83228E6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3" b="7863"/>
          <a:stretch>
            <a:fillRect/>
          </a:stretch>
        </p:blipFill>
        <p:spPr/>
      </p:pic>
      <p:pic>
        <p:nvPicPr>
          <p:cNvPr id="19" name="그림 개체 틀 18">
            <a:extLst>
              <a:ext uri="{FF2B5EF4-FFF2-40B4-BE49-F238E27FC236}">
                <a16:creationId xmlns:a16="http://schemas.microsoft.com/office/drawing/2014/main" xmlns="" id="{D8E6327E-5EE7-4C6D-8ED6-90B7E8CCFF2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" r="7355"/>
          <a:stretch>
            <a:fillRect/>
          </a:stretch>
        </p:blipFill>
        <p:spPr>
          <a:xfrm>
            <a:off x="6281738" y="1492250"/>
            <a:ext cx="2519362" cy="2592388"/>
          </a:xfrm>
        </p:spPr>
      </p:pic>
      <p:pic>
        <p:nvPicPr>
          <p:cNvPr id="15" name="그림 개체 틀 14">
            <a:extLst>
              <a:ext uri="{FF2B5EF4-FFF2-40B4-BE49-F238E27FC236}">
                <a16:creationId xmlns:a16="http://schemas.microsoft.com/office/drawing/2014/main" xmlns="" id="{AA2D58BA-AD26-4EE9-BD9E-24854703753D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7" b="7917"/>
          <a:stretch>
            <a:fillRect/>
          </a:stretch>
        </p:blipFill>
        <p:spPr>
          <a:xfrm>
            <a:off x="452914" y="1491630"/>
            <a:ext cx="2520280" cy="259238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74F0527-CF93-454F-8CF8-6029C0D9EF46}"/>
              </a:ext>
            </a:extLst>
          </p:cNvPr>
          <p:cNvSpPr txBox="1"/>
          <p:nvPr/>
        </p:nvSpPr>
        <p:spPr>
          <a:xfrm>
            <a:off x="6335688" y="14285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JOBSTORY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accent2"/>
                </a:solidFill>
                <a:cs typeface="Arial" pitchFamily="34" charset="0"/>
              </a:rPr>
              <a:t>Balsamiq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66DF673-65AC-43B0-A4E6-B055DDE3ACA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142990"/>
            <a:ext cx="2026932" cy="33299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C057523-F5E1-4AEB-8F26-67AFFFFFC5D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1142990"/>
            <a:ext cx="2026932" cy="33299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14871BE-2611-4B6C-B70E-E55004530458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8" y="1142990"/>
            <a:ext cx="2026932" cy="33299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74F0527-CF93-454F-8CF8-6029C0D9EF46}"/>
              </a:ext>
            </a:extLst>
          </p:cNvPr>
          <p:cNvSpPr txBox="1"/>
          <p:nvPr/>
        </p:nvSpPr>
        <p:spPr>
          <a:xfrm>
            <a:off x="6335688" y="14285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JOBSTORY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Code Table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74F0527-CF93-454F-8CF8-6029C0D9EF46}"/>
              </a:ext>
            </a:extLst>
          </p:cNvPr>
          <p:cNvSpPr txBox="1"/>
          <p:nvPr/>
        </p:nvSpPr>
        <p:spPr>
          <a:xfrm>
            <a:off x="6335688" y="14285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JOBSTORY</a:t>
            </a:r>
          </a:p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Development Tool</a:t>
            </a:r>
            <a:endParaRPr lang="ko-KR" altLang="en-US" b="1" dirty="0">
              <a:solidFill>
                <a:srgbClr val="FF0000"/>
              </a:solidFill>
              <a:cs typeface="Arial" pitchFamily="34" charset="0"/>
            </a:endParaRPr>
          </a:p>
        </p:txBody>
      </p:sp>
      <p:graphicFrame>
        <p:nvGraphicFramePr>
          <p:cNvPr id="57" name="Table 7">
            <a:extLst>
              <a:ext uri="{FF2B5EF4-FFF2-40B4-BE49-F238E27FC236}">
                <a16:creationId xmlns:a16="http://schemas.microsoft.com/office/drawing/2014/main" xmlns="" id="{DAD9E74A-1920-4C4E-8D03-FD2A7D1DF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44793"/>
              </p:ext>
            </p:extLst>
          </p:nvPr>
        </p:nvGraphicFramePr>
        <p:xfrm>
          <a:off x="1331640" y="1131590"/>
          <a:ext cx="1656184" cy="3552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0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4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00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00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94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91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35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20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프론트엔드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35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59" name="Table 8">
            <a:extLst>
              <a:ext uri="{FF2B5EF4-FFF2-40B4-BE49-F238E27FC236}">
                <a16:creationId xmlns:a16="http://schemas.microsoft.com/office/drawing/2014/main" xmlns="" id="{5D1180B8-C329-4167-8DD1-37E79E1EA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48572"/>
              </p:ext>
            </p:extLst>
          </p:nvPr>
        </p:nvGraphicFramePr>
        <p:xfrm>
          <a:off x="3059832" y="1131590"/>
          <a:ext cx="1656184" cy="3547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0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4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95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00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00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accent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94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91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35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20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백엔드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35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1" name="Table 10">
            <a:extLst>
              <a:ext uri="{FF2B5EF4-FFF2-40B4-BE49-F238E27FC236}">
                <a16:creationId xmlns:a16="http://schemas.microsoft.com/office/drawing/2014/main" xmlns="" id="{166559E9-0D5A-4370-8DCF-274D92306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45012"/>
              </p:ext>
            </p:extLst>
          </p:nvPr>
        </p:nvGraphicFramePr>
        <p:xfrm>
          <a:off x="4788024" y="1131590"/>
          <a:ext cx="1656184" cy="3547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0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4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95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00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00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94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91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35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20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DB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및 서버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35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7" name="Table 10">
            <a:extLst>
              <a:ext uri="{FF2B5EF4-FFF2-40B4-BE49-F238E27FC236}">
                <a16:creationId xmlns:a16="http://schemas.microsoft.com/office/drawing/2014/main" xmlns="" id="{D81D97C0-1B40-4F99-8BE1-0B15D22F0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3496"/>
              </p:ext>
            </p:extLst>
          </p:nvPr>
        </p:nvGraphicFramePr>
        <p:xfrm>
          <a:off x="6516216" y="1131590"/>
          <a:ext cx="1656184" cy="3547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0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4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95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00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00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94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91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35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20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공유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35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71" name="Picture 2" descr="my sqlì ëí ì´ë¯¸ì§ ê²ìê²°ê³¼">
            <a:extLst>
              <a:ext uri="{FF2B5EF4-FFF2-40B4-BE49-F238E27FC236}">
                <a16:creationId xmlns:a16="http://schemas.microsoft.com/office/drawing/2014/main" xmlns="" id="{BC6C8FD3-8AD5-44DE-84FE-46B2C734E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73" y="1848822"/>
            <a:ext cx="764859" cy="69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í°ìº£ ë¡ê³ ì ëí ì´ë¯¸ì§ ê²ìê²°ê³¼">
            <a:extLst>
              <a:ext uri="{FF2B5EF4-FFF2-40B4-BE49-F238E27FC236}">
                <a16:creationId xmlns:a16="http://schemas.microsoft.com/office/drawing/2014/main" xmlns="" id="{89E39BAB-0EC7-46D7-91B8-7C8417C5E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2668" y="3064072"/>
            <a:ext cx="1035207" cy="908962"/>
          </a:xfrm>
          <a:prstGeom prst="rect">
            <a:avLst/>
          </a:prstGeom>
          <a:noFill/>
        </p:spPr>
      </p:pic>
      <p:pic>
        <p:nvPicPr>
          <p:cNvPr id="73" name="Picture 16" descr="í¸ë ë¡ì ëí ì´ë¯¸ì§ ê²ìê²°ê³¼">
            <a:extLst>
              <a:ext uri="{FF2B5EF4-FFF2-40B4-BE49-F238E27FC236}">
                <a16:creationId xmlns:a16="http://schemas.microsoft.com/office/drawing/2014/main" xmlns="" id="{5AA5BC86-9341-437F-8E71-6A6BA51CB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541" y="2800958"/>
            <a:ext cx="1128127" cy="306228"/>
          </a:xfrm>
          <a:prstGeom prst="rect">
            <a:avLst/>
          </a:prstGeom>
          <a:noFill/>
        </p:spPr>
      </p:pic>
      <p:pic>
        <p:nvPicPr>
          <p:cNvPr id="74" name="Picture 18" descr="githubì ëí ì´ë¯¸ì§ ê²ìê²°ê³¼">
            <a:extLst>
              <a:ext uri="{FF2B5EF4-FFF2-40B4-BE49-F238E27FC236}">
                <a16:creationId xmlns:a16="http://schemas.microsoft.com/office/drawing/2014/main" xmlns="" id="{7E515D24-7D6A-4EC7-BBF7-D7E2C561B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4610" y="1413462"/>
            <a:ext cx="1171482" cy="506376"/>
          </a:xfrm>
          <a:prstGeom prst="rect">
            <a:avLst/>
          </a:prstGeom>
          <a:noFill/>
        </p:spPr>
      </p:pic>
      <p:pic>
        <p:nvPicPr>
          <p:cNvPr id="75" name="Picture 22" descr="êµ¬ê¸ ëë¼ì´ë¸ì ëí ì´ë¯¸ì§ ê²ìê²°ê³¼">
            <a:extLst>
              <a:ext uri="{FF2B5EF4-FFF2-40B4-BE49-F238E27FC236}">
                <a16:creationId xmlns:a16="http://schemas.microsoft.com/office/drawing/2014/main" xmlns="" id="{F481E46A-3401-47DF-8C67-FC31D002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8751" y="3418610"/>
            <a:ext cx="1212584" cy="306228"/>
          </a:xfrm>
          <a:prstGeom prst="rect">
            <a:avLst/>
          </a:prstGeom>
          <a:noFill/>
        </p:spPr>
      </p:pic>
      <p:pic>
        <p:nvPicPr>
          <p:cNvPr id="76" name="Picture 8" descr="sourcetreeì ëí ì´ë¯¸ì§ ê²ìê²°ê³¼">
            <a:extLst>
              <a:ext uri="{FF2B5EF4-FFF2-40B4-BE49-F238E27FC236}">
                <a16:creationId xmlns:a16="http://schemas.microsoft.com/office/drawing/2014/main" xmlns="" id="{43E09300-E150-4BF2-AA99-AD684B58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63313" y="2284020"/>
            <a:ext cx="1338022" cy="287730"/>
          </a:xfrm>
          <a:prstGeom prst="rect">
            <a:avLst/>
          </a:prstGeom>
          <a:noFill/>
        </p:spPr>
      </p:pic>
      <p:pic>
        <p:nvPicPr>
          <p:cNvPr id="77" name="Picture 6" descr="htmlì ëí ì´ë¯¸ì§ ê²ìê²°ê³¼">
            <a:extLst>
              <a:ext uri="{FF2B5EF4-FFF2-40B4-BE49-F238E27FC236}">
                <a16:creationId xmlns:a16="http://schemas.microsoft.com/office/drawing/2014/main" xmlns="" id="{6277C641-B90C-4895-AEE4-176661689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73142" y="1674377"/>
            <a:ext cx="435359" cy="435359"/>
          </a:xfrm>
          <a:prstGeom prst="rect">
            <a:avLst/>
          </a:prstGeom>
          <a:noFill/>
        </p:spPr>
      </p:pic>
      <p:pic>
        <p:nvPicPr>
          <p:cNvPr id="78" name="Picture 10" descr="javascriptì ëí ì´ë¯¸ì§ ê²ìê²°ê³¼">
            <a:extLst>
              <a:ext uri="{FF2B5EF4-FFF2-40B4-BE49-F238E27FC236}">
                <a16:creationId xmlns:a16="http://schemas.microsoft.com/office/drawing/2014/main" xmlns="" id="{6F7917BF-F8F6-46B8-B293-25C55335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77046" y="2252061"/>
            <a:ext cx="548900" cy="548897"/>
          </a:xfrm>
          <a:prstGeom prst="rect">
            <a:avLst/>
          </a:prstGeom>
          <a:noFill/>
        </p:spPr>
      </p:pic>
      <p:pic>
        <p:nvPicPr>
          <p:cNvPr id="79" name="Picture 12" descr="jsonì ëí ì´ë¯¸ì§ ê²ìê²°ê³¼">
            <a:extLst>
              <a:ext uri="{FF2B5EF4-FFF2-40B4-BE49-F238E27FC236}">
                <a16:creationId xmlns:a16="http://schemas.microsoft.com/office/drawing/2014/main" xmlns="" id="{812CE417-191F-4BF6-BF8A-FEDE8757F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25372" y="1273523"/>
            <a:ext cx="958452" cy="298759"/>
          </a:xfrm>
          <a:prstGeom prst="rect">
            <a:avLst/>
          </a:prstGeom>
          <a:noFill/>
        </p:spPr>
      </p:pic>
      <p:pic>
        <p:nvPicPr>
          <p:cNvPr id="80" name="Picture 14" descr="jqueryì ëí ì´ë¯¸ì§ ê²ìê²°ê³¼">
            <a:extLst>
              <a:ext uri="{FF2B5EF4-FFF2-40B4-BE49-F238E27FC236}">
                <a16:creationId xmlns:a16="http://schemas.microsoft.com/office/drawing/2014/main" xmlns="" id="{856E8B5E-EC32-45D1-93CD-6A749AF0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278723" y="1702158"/>
            <a:ext cx="576222" cy="435360"/>
          </a:xfrm>
          <a:prstGeom prst="rect">
            <a:avLst/>
          </a:prstGeom>
          <a:noFill/>
        </p:spPr>
      </p:pic>
      <p:pic>
        <p:nvPicPr>
          <p:cNvPr id="81" name="Picture 2" descr="ajaxì ëí ì´ë¯¸ì§ ê²ìê²°ê³¼">
            <a:extLst>
              <a:ext uri="{FF2B5EF4-FFF2-40B4-BE49-F238E27FC236}">
                <a16:creationId xmlns:a16="http://schemas.microsoft.com/office/drawing/2014/main" xmlns="" id="{966E5836-CF9D-47BD-A3C3-160227EBC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01206" y="2907839"/>
            <a:ext cx="989451" cy="329610"/>
          </a:xfrm>
          <a:prstGeom prst="rect">
            <a:avLst/>
          </a:prstGeom>
          <a:noFill/>
        </p:spPr>
      </p:pic>
      <p:pic>
        <p:nvPicPr>
          <p:cNvPr id="82" name="Picture 6" descr="jsoupì ëí ì´ë¯¸ì§ ê²ìê²°ê³¼">
            <a:extLst>
              <a:ext uri="{FF2B5EF4-FFF2-40B4-BE49-F238E27FC236}">
                <a16:creationId xmlns:a16="http://schemas.microsoft.com/office/drawing/2014/main" xmlns="" id="{047AB671-D6F1-4B4C-804B-B199D3AE2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87710" y="2292291"/>
            <a:ext cx="844308" cy="527692"/>
          </a:xfrm>
          <a:prstGeom prst="rect">
            <a:avLst/>
          </a:prstGeom>
          <a:noFill/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A2C592BD-9FD3-4A1D-BF01-9D47BEFA30EB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87610" y="3416177"/>
            <a:ext cx="602786" cy="357529"/>
          </a:xfrm>
          <a:prstGeom prst="rect">
            <a:avLst/>
          </a:prstGeom>
        </p:spPr>
      </p:pic>
      <p:pic>
        <p:nvPicPr>
          <p:cNvPr id="84" name="Picture 7">
            <a:extLst>
              <a:ext uri="{FF2B5EF4-FFF2-40B4-BE49-F238E27FC236}">
                <a16:creationId xmlns:a16="http://schemas.microsoft.com/office/drawing/2014/main" xmlns="" id="{41DD3BEA-CEFA-427E-B003-08D87E9B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18721" y="3397763"/>
            <a:ext cx="602786" cy="34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9108B3B7-C0BC-4EA6-8E2E-DBD4312CBCA3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44557" y="1785043"/>
            <a:ext cx="553291" cy="390912"/>
          </a:xfrm>
          <a:prstGeom prst="rect">
            <a:avLst/>
          </a:prstGeom>
        </p:spPr>
      </p:pic>
      <p:pic>
        <p:nvPicPr>
          <p:cNvPr id="86" name="Picture 15">
            <a:extLst>
              <a:ext uri="{FF2B5EF4-FFF2-40B4-BE49-F238E27FC236}">
                <a16:creationId xmlns:a16="http://schemas.microsoft.com/office/drawing/2014/main" xmlns="" id="{8B9D7B0A-E8B9-448B-A2D4-909214CC9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614016" y="2256132"/>
            <a:ext cx="1113327" cy="3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" name="Picture 4" descr="ë©ì´ë¸ì ëí ì´ë¯¸ì§ ê²ìê²°ê³¼">
            <a:extLst>
              <a:ext uri="{FF2B5EF4-FFF2-40B4-BE49-F238E27FC236}">
                <a16:creationId xmlns:a16="http://schemas.microsoft.com/office/drawing/2014/main" xmlns="" id="{D135B95F-05D3-4B89-B2C4-8E371FA7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643409" y="2850205"/>
            <a:ext cx="1137592" cy="641537"/>
          </a:xfrm>
          <a:prstGeom prst="rect">
            <a:avLst/>
          </a:prstGeom>
          <a:noFill/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4DC7492B-83D8-4A62-935D-EB0F7891393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50272" y="1817112"/>
            <a:ext cx="693877" cy="30716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B4038A37-E693-461C-A4B1-ED596B64F368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77478" y="2666728"/>
            <a:ext cx="996768" cy="347922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715351AD-9E3B-4125-8239-98C336FEFD43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42550" y="1313993"/>
            <a:ext cx="1085090" cy="372287"/>
          </a:xfrm>
          <a:prstGeom prst="rect">
            <a:avLst/>
          </a:prstGeom>
        </p:spPr>
      </p:pic>
      <p:pic>
        <p:nvPicPr>
          <p:cNvPr id="91" name="Picture 4" descr="ì´í´ë¦½ì¤ì ëí ì´ë¯¸ì§ ê²ìê²°ê³¼">
            <a:extLst>
              <a:ext uri="{FF2B5EF4-FFF2-40B4-BE49-F238E27FC236}">
                <a16:creationId xmlns:a16="http://schemas.microsoft.com/office/drawing/2014/main" xmlns="" id="{8284383D-F93D-40C4-BD2E-AAD7DA9AA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645217" y="3391959"/>
            <a:ext cx="1029029" cy="415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10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AAB161D-E7C8-4571-BA24-8DC0E49BEAC5}"/>
              </a:ext>
            </a:extLst>
          </p:cNvPr>
          <p:cNvSpPr/>
          <p:nvPr/>
        </p:nvSpPr>
        <p:spPr>
          <a:xfrm>
            <a:off x="1398590" y="699542"/>
            <a:ext cx="7745410" cy="444395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D2CEC494-88C0-4372-B5C4-F2B84D512496}"/>
              </a:ext>
            </a:extLst>
          </p:cNvPr>
          <p:cNvSpPr/>
          <p:nvPr/>
        </p:nvSpPr>
        <p:spPr>
          <a:xfrm>
            <a:off x="1763688" y="915566"/>
            <a:ext cx="6768752" cy="396249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1C579A6-261A-4FAC-9904-818A5F8B045E}"/>
              </a:ext>
            </a:extLst>
          </p:cNvPr>
          <p:cNvGrpSpPr/>
          <p:nvPr/>
        </p:nvGrpSpPr>
        <p:grpSpPr>
          <a:xfrm>
            <a:off x="1927206" y="958692"/>
            <a:ext cx="5662132" cy="3785652"/>
            <a:chOff x="2071222" y="1100648"/>
            <a:chExt cx="5662132" cy="3785652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xmlns="" id="{06EEA0A2-207C-4275-BE34-2A209FE866E4}"/>
                </a:ext>
              </a:extLst>
            </p:cNvPr>
            <p:cNvSpPr/>
            <p:nvPr/>
          </p:nvSpPr>
          <p:spPr>
            <a:xfrm rot="5400000">
              <a:off x="2501526" y="1681408"/>
              <a:ext cx="86250" cy="946857"/>
            </a:xfrm>
            <a:prstGeom prst="roundRect">
              <a:avLst/>
            </a:prstGeom>
            <a:solidFill>
              <a:srgbClr val="F28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xmlns="" id="{EA84E940-6EBC-4D23-A13F-BACFCC29A7FB}"/>
                </a:ext>
              </a:extLst>
            </p:cNvPr>
            <p:cNvSpPr/>
            <p:nvPr/>
          </p:nvSpPr>
          <p:spPr>
            <a:xfrm rot="5400000">
              <a:off x="2501526" y="2506626"/>
              <a:ext cx="86250" cy="946857"/>
            </a:xfrm>
            <a:prstGeom prst="round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xmlns="" id="{964D4931-BA4A-4FCB-AC11-1C24EB13DA0D}"/>
                </a:ext>
              </a:extLst>
            </p:cNvPr>
            <p:cNvSpPr/>
            <p:nvPr/>
          </p:nvSpPr>
          <p:spPr>
            <a:xfrm rot="5400000">
              <a:off x="2503246" y="973868"/>
              <a:ext cx="86250" cy="946859"/>
            </a:xfrm>
            <a:prstGeom prst="roundRect">
              <a:avLst/>
            </a:prstGeom>
            <a:solidFill>
              <a:srgbClr val="F9D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xmlns="" id="{E09865D0-40BE-4A7C-930D-1B57E8442F8A}"/>
                </a:ext>
              </a:extLst>
            </p:cNvPr>
            <p:cNvSpPr/>
            <p:nvPr/>
          </p:nvSpPr>
          <p:spPr>
            <a:xfrm rot="5400000">
              <a:off x="2501527" y="3293574"/>
              <a:ext cx="86250" cy="946859"/>
            </a:xfrm>
            <a:prstGeom prst="roundRect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xmlns="" id="{9D2FEFEC-93F8-4FCB-855E-195C39ED03FF}"/>
                </a:ext>
              </a:extLst>
            </p:cNvPr>
            <p:cNvSpPr/>
            <p:nvPr/>
          </p:nvSpPr>
          <p:spPr>
            <a:xfrm rot="5400000">
              <a:off x="2501526" y="3992202"/>
              <a:ext cx="86250" cy="946857"/>
            </a:xfrm>
            <a:prstGeom prst="roundRect">
              <a:avLst/>
            </a:prstGeom>
            <a:solidFill>
              <a:srgbClr val="9CB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CA635A1-49F0-4635-A41A-034D93D26577}"/>
                </a:ext>
              </a:extLst>
            </p:cNvPr>
            <p:cNvSpPr txBox="1"/>
            <p:nvPr/>
          </p:nvSpPr>
          <p:spPr>
            <a:xfrm>
              <a:off x="3131840" y="1100648"/>
              <a:ext cx="460151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박태환 </a:t>
              </a:r>
              <a:endParaRPr lang="en-US" altLang="ko-KR" sz="2000" b="1" dirty="0">
                <a:solidFill>
                  <a:schemeClr val="bg2">
                    <a:lumMod val="25000"/>
                  </a:schemeClr>
                </a:solidFill>
                <a:latin typeface="Do Hyeon" pitchFamily="2" charset="-127"/>
                <a:ea typeface="Do Hyeon" pitchFamily="2" charset="-127"/>
              </a:endParaRPr>
            </a:p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기획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, 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메인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, 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디자인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, 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탑 리스트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, 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디자인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 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심화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, </a:t>
              </a:r>
              <a:r>
                <a:rPr lang="ko-KR" altLang="en-US" sz="1200" b="1" dirty="0" err="1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발사믹</a:t>
              </a:r>
              <a:endParaRPr lang="en-US" altLang="ko-KR" sz="1200" b="1" dirty="0">
                <a:solidFill>
                  <a:schemeClr val="bg2">
                    <a:lumMod val="25000"/>
                  </a:schemeClr>
                </a:solidFill>
                <a:latin typeface="Do Hyeon" pitchFamily="2" charset="-127"/>
                <a:ea typeface="Do Hyeon" pitchFamily="2" charset="-127"/>
              </a:endParaRPr>
            </a:p>
            <a:p>
              <a:endParaRPr lang="en-US" altLang="ko-KR" sz="2000" b="1" dirty="0">
                <a:solidFill>
                  <a:schemeClr val="bg2">
                    <a:lumMod val="25000"/>
                  </a:schemeClr>
                </a:solidFill>
                <a:latin typeface="Do Hyeon" pitchFamily="2" charset="-127"/>
                <a:ea typeface="Do Hyeon" pitchFamily="2" charset="-127"/>
              </a:endParaRPr>
            </a:p>
            <a:p>
              <a:r>
                <a:rPr lang="ko-KR" altLang="en-US" sz="2000" b="1" dirty="0" err="1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방진웅</a:t>
              </a:r>
              <a:endParaRPr lang="en-US" altLang="ko-KR" sz="2000" b="1" dirty="0">
                <a:solidFill>
                  <a:schemeClr val="bg2">
                    <a:lumMod val="25000"/>
                  </a:schemeClr>
                </a:solidFill>
                <a:latin typeface="Do Hyeon" pitchFamily="2" charset="-127"/>
                <a:ea typeface="Do Hyeon" pitchFamily="2" charset="-127"/>
              </a:endParaRPr>
            </a:p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로그인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, 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로그아웃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, 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회원가입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, </a:t>
              </a:r>
              <a:r>
                <a:rPr lang="ko-KR" altLang="en-US" sz="1200" b="1" dirty="0" err="1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페이징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 글쓰기 기능 구현</a:t>
              </a:r>
              <a:endParaRPr lang="en-US" altLang="ko-KR" sz="1200" b="1" dirty="0">
                <a:solidFill>
                  <a:schemeClr val="bg2">
                    <a:lumMod val="25000"/>
                  </a:schemeClr>
                </a:solidFill>
                <a:latin typeface="Do Hyeon" pitchFamily="2" charset="-127"/>
                <a:ea typeface="Do Hyeon" pitchFamily="2" charset="-127"/>
              </a:endParaRPr>
            </a:p>
            <a:p>
              <a:endParaRPr lang="en-US" altLang="ko-KR" sz="2000" b="1" dirty="0">
                <a:solidFill>
                  <a:schemeClr val="bg2">
                    <a:lumMod val="25000"/>
                  </a:schemeClr>
                </a:solidFill>
                <a:latin typeface="Do Hyeon" pitchFamily="2" charset="-127"/>
                <a:ea typeface="Do Hyeon" pitchFamily="2" charset="-127"/>
              </a:endParaRPr>
            </a:p>
            <a:p>
              <a:r>
                <a:rPr lang="ko-KR" altLang="en-US" sz="2000" b="1" dirty="0" err="1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이득재</a:t>
              </a:r>
              <a:endParaRPr lang="en-US" altLang="ko-KR" sz="2000" b="1" dirty="0">
                <a:solidFill>
                  <a:schemeClr val="bg2">
                    <a:lumMod val="25000"/>
                  </a:schemeClr>
                </a:solidFill>
                <a:latin typeface="Do Hyeon" pitchFamily="2" charset="-127"/>
                <a:ea typeface="Do Hyeon" pitchFamily="2" charset="-127"/>
              </a:endParaRPr>
            </a:p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기획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, 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세부 디자인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, 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게시판 디테일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, 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게시판 업데이트 심화 구현</a:t>
              </a:r>
              <a:endParaRPr lang="en-US" altLang="ko-KR" sz="2000" b="1" dirty="0">
                <a:solidFill>
                  <a:schemeClr val="bg2">
                    <a:lumMod val="25000"/>
                  </a:schemeClr>
                </a:solidFill>
                <a:latin typeface="Do Hyeon" pitchFamily="2" charset="-127"/>
                <a:ea typeface="Do Hyeon" pitchFamily="2" charset="-127"/>
              </a:endParaRPr>
            </a:p>
            <a:p>
              <a:endParaRPr lang="en-US" altLang="ko-KR" sz="2000" b="1" dirty="0">
                <a:solidFill>
                  <a:schemeClr val="bg2">
                    <a:lumMod val="25000"/>
                  </a:schemeClr>
                </a:solidFill>
                <a:latin typeface="Do Hyeon" pitchFamily="2" charset="-127"/>
                <a:ea typeface="Do Hyeon" pitchFamily="2" charset="-127"/>
              </a:endParaRPr>
            </a:p>
            <a:p>
              <a:r>
                <a:rPr lang="ko-KR" altLang="en-US" sz="2000" b="1" dirty="0" err="1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나원석</a:t>
              </a:r>
              <a:endParaRPr lang="en-US" altLang="ko-KR" sz="2000" b="1" dirty="0">
                <a:solidFill>
                  <a:schemeClr val="bg2">
                    <a:lumMod val="25000"/>
                  </a:schemeClr>
                </a:solidFill>
                <a:latin typeface="Do Hyeon" pitchFamily="2" charset="-127"/>
                <a:ea typeface="Do Hyeon" pitchFamily="2" charset="-127"/>
              </a:endParaRPr>
            </a:p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게시판 디테일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, 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댓글 기능 심화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, 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상품 사이드 메뉴 구성</a:t>
              </a:r>
              <a:endParaRPr lang="en-US" altLang="ko-KR" sz="1200" b="1" dirty="0">
                <a:solidFill>
                  <a:schemeClr val="bg2">
                    <a:lumMod val="25000"/>
                  </a:schemeClr>
                </a:solidFill>
                <a:latin typeface="Do Hyeon" pitchFamily="2" charset="-127"/>
                <a:ea typeface="Do Hyeon" pitchFamily="2" charset="-127"/>
              </a:endParaRPr>
            </a:p>
            <a:p>
              <a:endParaRPr lang="en-US" altLang="ko-KR" sz="2000" b="1" dirty="0">
                <a:solidFill>
                  <a:schemeClr val="bg2">
                    <a:lumMod val="25000"/>
                  </a:schemeClr>
                </a:solidFill>
                <a:latin typeface="Do Hyeon" pitchFamily="2" charset="-127"/>
                <a:ea typeface="Do Hyeon" pitchFamily="2" charset="-127"/>
              </a:endParaRPr>
            </a:p>
            <a:p>
              <a:r>
                <a:rPr lang="ko-KR" altLang="en-US" sz="2000" b="1" dirty="0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신득수</a:t>
              </a:r>
              <a:endParaRPr lang="en-US" altLang="ko-KR" sz="2000" b="1" dirty="0">
                <a:solidFill>
                  <a:schemeClr val="bg2">
                    <a:lumMod val="25000"/>
                  </a:schemeClr>
                </a:solidFill>
                <a:latin typeface="Do Hyeon" pitchFamily="2" charset="-127"/>
                <a:ea typeface="Do Hyeon" pitchFamily="2" charset="-127"/>
              </a:endParaRPr>
            </a:p>
            <a:p>
              <a:r>
                <a:rPr lang="ko-KR" altLang="en-US" sz="1200" b="1" dirty="0" err="1">
                  <a:solidFill>
                    <a:schemeClr val="bg2">
                      <a:lumMod val="25000"/>
                    </a:schemeClr>
                  </a:solidFill>
                  <a:latin typeface="Do Hyeon" pitchFamily="2" charset="-127"/>
                  <a:ea typeface="Do Hyeon" pitchFamily="2" charset="-127"/>
                </a:rPr>
                <a:t>아바바바바바하바밯ㅎ바밯하바바핳바바합바</a:t>
              </a:r>
              <a:endParaRPr lang="ko-KR" altLang="en-US" sz="1200" b="1" dirty="0">
                <a:solidFill>
                  <a:schemeClr val="bg2">
                    <a:lumMod val="25000"/>
                  </a:schemeClr>
                </a:solidFill>
                <a:latin typeface="Do Hyeon" pitchFamily="2" charset="-127"/>
                <a:ea typeface="Do Hyeon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123</Words>
  <Application>Microsoft Office PowerPoint</Application>
  <PresentationFormat>화면 슬라이드 쇼(16:9)</PresentationFormat>
  <Paragraphs>50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park</cp:lastModifiedBy>
  <cp:revision>99</cp:revision>
  <dcterms:created xsi:type="dcterms:W3CDTF">2016-12-05T23:26:54Z</dcterms:created>
  <dcterms:modified xsi:type="dcterms:W3CDTF">2018-12-17T09:42:41Z</dcterms:modified>
</cp:coreProperties>
</file>