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98" r:id="rId5"/>
    <p:sldId id="300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55EE69-AF36-479E-8A2A-AF681A68C6AE}" v="3" dt="2024-08-14T01:03:26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우 강" userId="c589a3a1a3e18131" providerId="LiveId" clId="{D955EE69-AF36-479E-8A2A-AF681A68C6AE}"/>
    <pc:docChg chg="custSel delSld modSld">
      <pc:chgData name="동우 강" userId="c589a3a1a3e18131" providerId="LiveId" clId="{D955EE69-AF36-479E-8A2A-AF681A68C6AE}" dt="2024-08-14T01:24:28.044" v="12" actId="47"/>
      <pc:docMkLst>
        <pc:docMk/>
      </pc:docMkLst>
      <pc:sldChg chg="addSp modSp del">
        <pc:chgData name="동우 강" userId="c589a3a1a3e18131" providerId="LiveId" clId="{D955EE69-AF36-479E-8A2A-AF681A68C6AE}" dt="2024-08-14T01:24:26.332" v="11" actId="47"/>
        <pc:sldMkLst>
          <pc:docMk/>
          <pc:sldMk cId="1548928481" sldId="301"/>
        </pc:sldMkLst>
        <pc:picChg chg="add mod">
          <ac:chgData name="동우 강" userId="c589a3a1a3e18131" providerId="LiveId" clId="{D955EE69-AF36-479E-8A2A-AF681A68C6AE}" dt="2024-08-14T01:03:26.668" v="2" actId="1076"/>
          <ac:picMkLst>
            <pc:docMk/>
            <pc:sldMk cId="1548928481" sldId="301"/>
            <ac:picMk id="1026" creationId="{F7F73645-DE06-399D-E083-A145D07AD7B9}"/>
          </ac:picMkLst>
        </pc:picChg>
      </pc:sldChg>
      <pc:sldChg chg="addSp delSp modSp del mod">
        <pc:chgData name="동우 강" userId="c589a3a1a3e18131" providerId="LiveId" clId="{D955EE69-AF36-479E-8A2A-AF681A68C6AE}" dt="2024-08-14T01:24:28.044" v="12" actId="47"/>
        <pc:sldMkLst>
          <pc:docMk/>
          <pc:sldMk cId="3110008529" sldId="302"/>
        </pc:sldMkLst>
        <pc:picChg chg="add del mod">
          <ac:chgData name="동우 강" userId="c589a3a1a3e18131" providerId="LiveId" clId="{D955EE69-AF36-479E-8A2A-AF681A68C6AE}" dt="2024-08-14T01:06:24.235" v="6" actId="478"/>
          <ac:picMkLst>
            <pc:docMk/>
            <pc:sldMk cId="3110008529" sldId="302"/>
            <ac:picMk id="3" creationId="{6684610D-F869-C358-5C07-E0C4CFAEE9C5}"/>
          </ac:picMkLst>
        </pc:picChg>
        <pc:picChg chg="add mod">
          <ac:chgData name="동우 강" userId="c589a3a1a3e18131" providerId="LiveId" clId="{D955EE69-AF36-479E-8A2A-AF681A68C6AE}" dt="2024-08-14T01:06:35.054" v="10" actId="1076"/>
          <ac:picMkLst>
            <pc:docMk/>
            <pc:sldMk cId="3110008529" sldId="302"/>
            <ac:picMk id="5" creationId="{167F8540-1B70-29AA-2942-6A07C275D59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2024-08-14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2024-08-14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572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2024-08-14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2024-08-14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2024-08-14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2024-08-14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2024-08-14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2024-08-14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2024-08-14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2024-08-14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2024-08-14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2024-08-14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pPr algn="r"/>
            <a:r>
              <a:rPr lang="en-US" altLang="ko-KR" sz="4400" dirty="0">
                <a:solidFill>
                  <a:schemeClr val="tx1"/>
                </a:solidFill>
                <a:latin typeface="+mj-ea"/>
              </a:rPr>
              <a:t>EPL </a:t>
            </a:r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리그 팀 연봉 관련 분석</a:t>
            </a:r>
            <a:endParaRPr lang="en-US" altLang="ko-KR" sz="4400" dirty="0">
              <a:solidFill>
                <a:schemeClr val="tx1"/>
              </a:solidFill>
              <a:latin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>
                <a:latin typeface="+mj-ea"/>
              </a:rPr>
              <a:t>개요</a:t>
            </a:r>
            <a:endParaRPr lang="en-US" altLang="ko-KR" dirty="0">
              <a:latin typeface="+mj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307920"/>
              </p:ext>
            </p:extLst>
          </p:nvPr>
        </p:nvGraphicFramePr>
        <p:xfrm>
          <a:off x="1096963" y="2216879"/>
          <a:ext cx="10058400" cy="417114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rtl="0"/>
                      <a:r>
                        <a:rPr lang="ko-KR" altLang="en-US" sz="2400" b="0" cap="all" spc="150" noProof="0" dirty="0" err="1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</a:t>
                      </a:r>
                      <a:endParaRPr lang="ko-KR" altLang="en-US" sz="2400" b="0" cap="all" spc="15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자료화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EPL 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리그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팀의</a:t>
                      </a:r>
                      <a:endParaRPr lang="en-US" altLang="ko-KR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/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22/23,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23/24 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시즌의</a:t>
                      </a:r>
                      <a:endParaRPr lang="en-US" altLang="ko-KR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/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팀의 포지션별 투자 연봉</a:t>
                      </a:r>
                      <a:endParaRPr lang="en-US" altLang="ko-KR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/>
                      <a:r>
                        <a:rPr lang="ko-KR" altLang="en-US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</a:t>
                      </a:r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크롤링한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팀의 포지션별 연봉을 데이터프레임으로 생성</a:t>
                      </a:r>
                      <a:endParaRPr lang="en-US" altLang="ko-KR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포지션별 연봉과 팀 순위를 비교하기 쉽게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tableau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시각화</a:t>
                      </a:r>
                      <a:endParaRPr lang="en-US" altLang="ko-KR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연봉합이 비교적 높은 팀의 순위는 높을 것인가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 어떤 팀이 연봉 대비 좋은 순위를 냈을까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EPL 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리그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팀의 </a:t>
                      </a:r>
                      <a:endParaRPr lang="en-US" altLang="ko-KR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22/23, 23/24 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시즌의 팀 </a:t>
                      </a:r>
                      <a:endParaRPr lang="en-US" altLang="ko-KR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 변동 </a:t>
                      </a:r>
                      <a:r>
                        <a:rPr lang="ko-KR" altLang="en-US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팀의 순위 두 시즌 순위를 데이터프레임으로 생성</a:t>
                      </a:r>
                      <a:endParaRPr lang="en-US" altLang="ko-KR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포지션에 투자해야 팀 순위를 올릴 수 있을까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연봉 이외에 어떤 것이 팀 순위에 큰 영향을 미칠까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{35FBE49A-AAEF-4B8D-A4F5-0806F3C3FFC5}tf22712842_win32</Template>
  <TotalTime>348</TotalTime>
  <Words>103</Words>
  <Application>Microsoft Office PowerPoint</Application>
  <PresentationFormat>와이드스크린</PresentationFormat>
  <Paragraphs>22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Calibri</vt:lpstr>
      <vt:lpstr>1_RetrospectVTI</vt:lpstr>
      <vt:lpstr>EPL 리그 팀 연봉 관련 분석</vt:lpstr>
      <vt:lpstr>개요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동우 강</dc:creator>
  <cp:lastModifiedBy>동우 강</cp:lastModifiedBy>
  <cp:revision>1</cp:revision>
  <dcterms:created xsi:type="dcterms:W3CDTF">2024-08-13T04:06:53Z</dcterms:created>
  <dcterms:modified xsi:type="dcterms:W3CDTF">2024-08-14T01:24:31Z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