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461F3-CB0B-45A0-AD87-41899CEBEAFD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3D0A-845F-4F27-AF23-345C1BE2A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5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2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3D0A-845F-4F27-AF23-345C1BE2AB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4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41099-CBF0-48EA-A9E3-CC65B9B15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26DE5E-492D-4F3C-955D-85E9F4D15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63240-C2B8-4F48-A603-0262FFB4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1744-58E6-4DC4-9825-09013300A2E8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7114E-F758-45F4-9230-FD6BE647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D7029-D15F-4022-8E5A-7638EA7B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6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A0037-770A-498A-94EC-93579AC2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3B48A-FB53-4325-9A38-F353BBC8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6BDB-325C-4175-99A2-362B13D5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CD67-0F59-4482-9348-DB0DEB5E289D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5D318-938B-4C2D-A6C2-EA860A21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12941-F435-4908-86EC-858B7A87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2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646C22-5C6D-4017-9F87-1FB654B22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B12662-52C1-4ADD-9740-F928CA92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43A98-6636-4512-9CC9-122E3524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870A-1511-4B55-A896-5C23C541992F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BE858-4C14-46B7-996E-D22BD8F1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38433-1494-4757-8C33-B374707F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CD8A-9C5B-4ACC-8D62-C4263F28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04DDF-4DBF-4D3C-A2EC-25134ED5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289E8-6CEF-4EAD-AACB-5602EA50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D18B-4699-44B9-8CB8-377823FC2DB4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5F8BE-9DF2-48F8-B93E-79FD9131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36850-43EF-40F2-A436-4E72379D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31E16-A219-4484-B004-5AD30447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71E82-E4AE-45AD-B655-27DAD7A2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F7208-E606-4AFB-A297-DF241807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A3BF-EBB1-4317-922E-82A6C7E1C753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14D39-416B-4BC8-AE0C-3802A528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59454-DE1D-4211-A0AF-A3B04DF9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0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B51EA-8B1C-426B-AE57-DF542CCB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55AEA-1535-40BB-BCC1-7EE8EEAB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B780B-8E45-4059-B385-BBE487162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3891E-B2DF-44B8-8CE3-715DCFD9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2443-0E29-47F6-A477-F868F4E4812D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76A24-514A-4703-A89C-711DDBE8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A7E23-02DB-4DF7-B35F-82364533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B701-5BA7-462C-8B5C-D328F1C7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72F82-7E5E-49CA-AFD8-D2BEECF9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B43BC-BBF3-4C26-9977-BCDD9C87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3F0AC4-B97F-45BF-9AD4-04624E5C3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5F329B-0D64-4BFA-B098-CD2B71261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BEAD9-6816-4199-81F4-4458A5EE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EABD-AB80-4EE9-AC98-B238AAFCBE00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08FAFD-E6D9-47FC-A595-B4046641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E86B3D-A8AD-4B9B-BB0E-B8300577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7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D3FD6-09D7-42A7-9094-A47BF88C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2AFD87-AE97-4561-9D07-59F78CBB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AABE-57E8-4A05-89DB-481C2F24C3E2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8BF2BA-12E3-4F36-B28B-F325B7C3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874989-B46E-4C19-A577-F0BBD606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4625D8-A0FB-4582-B356-933979E1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966D-F322-43C9-BFFF-072373A52C1F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0B4CA-6DF0-470E-B1F2-2EB13C48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C0A58-9F5C-4B69-A79B-8F20538A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7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0EAC1-7A00-477F-B0A0-5C7DDEC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77645-F96B-455D-9C35-AA836C2B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B1C03-6E68-4DDA-B89D-3A6A034B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4FF4F-05E8-4CCE-A42B-281EDB62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144A-837C-4911-B54C-EEBEFCB89F99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3E422-BD78-4C2D-8588-324AF725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C354D-871C-42CC-9C2D-A4CAE8A5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8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A14B7-B404-407C-921B-C15D7E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BA5804-67B9-45BF-BAA6-966C3E30F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EB4D9-1FF9-4089-91A9-F6CF933A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A74C8-EF25-4F2F-BA43-7CB80EB8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07DD-F55D-49FD-B174-E79ED3E84906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435A1-B25D-427C-B1C6-ACA11232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8B577-1A1F-453C-883C-6E6801EB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43F55B-67B9-4FE5-854B-63825EBF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48EEC-C1DD-4FFE-B74D-DA7A066D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C455E-A8D1-4AB6-9530-5418A24E9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1D4B-3E46-4420-9612-CD3A8E822383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7675C-E821-473B-8F04-EEEFBE3F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5FAD5-DC29-4A06-A250-8F8EFCA50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A958-B919-4B5D-A62A-45EFA2344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7951A-C12B-4969-A0B6-AC87E2B90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r>
              <a:rPr lang="en-US" altLang="ko-KR" dirty="0"/>
              <a:t>-</a:t>
            </a:r>
            <a:r>
              <a:rPr lang="ko-KR" altLang="en-US" dirty="0"/>
              <a:t>가상환경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24D315-778F-4B62-8DA5-E2D1170F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E87897-4EDA-48D5-9BBC-BB36E427AC9E}"/>
              </a:ext>
            </a:extLst>
          </p:cNvPr>
          <p:cNvGrpSpPr/>
          <p:nvPr/>
        </p:nvGrpSpPr>
        <p:grpSpPr>
          <a:xfrm>
            <a:off x="524503" y="6158165"/>
            <a:ext cx="8211123" cy="452143"/>
            <a:chOff x="250736" y="6234806"/>
            <a:chExt cx="8211123" cy="4521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4D1A61-DB3E-4FB4-8735-55930D9ED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36" y="6234806"/>
              <a:ext cx="1148856" cy="4521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B1CA17-5226-45DA-B0C3-894A665C596E}"/>
                </a:ext>
              </a:extLst>
            </p:cNvPr>
            <p:cNvSpPr txBox="1"/>
            <p:nvPr/>
          </p:nvSpPr>
          <p:spPr>
            <a:xfrm>
              <a:off x="1399592" y="6303107"/>
              <a:ext cx="302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과학기술연합대학원대학교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032663C-1083-4288-84D5-314BC620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0629" y="6234806"/>
              <a:ext cx="925812" cy="4419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5CC1B5-E1EE-4EFE-AD3E-C4569BDED313}"/>
                </a:ext>
              </a:extLst>
            </p:cNvPr>
            <p:cNvSpPr txBox="1"/>
            <p:nvPr/>
          </p:nvSpPr>
          <p:spPr>
            <a:xfrm>
              <a:off x="5440822" y="6317617"/>
              <a:ext cx="302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지능로보틱스연구본부</a:t>
              </a:r>
              <a:endParaRPr lang="ko-KR" altLang="en-US" b="1" dirty="0"/>
            </a:p>
          </p:txBody>
        </p:sp>
      </p:grpSp>
      <p:sp>
        <p:nvSpPr>
          <p:cNvPr id="9" name="부제목 2">
            <a:extLst>
              <a:ext uri="{FF2B5EF4-FFF2-40B4-BE49-F238E27FC236}">
                <a16:creationId xmlns:a16="http://schemas.microsoft.com/office/drawing/2014/main" id="{557B9706-BCE8-4F5D-B867-CF13AC53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/>
              <a:t>2020-12-10 </a:t>
            </a:r>
            <a:r>
              <a:rPr lang="ko-KR" altLang="en-US" dirty="0"/>
              <a:t>이동환</a:t>
            </a:r>
          </a:p>
        </p:txBody>
      </p:sp>
    </p:spTree>
    <p:extLst>
      <p:ext uri="{BB962C8B-B14F-4D97-AF65-F5344CB8AC3E}">
        <p14:creationId xmlns:p14="http://schemas.microsoft.com/office/powerpoint/2010/main" val="293747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55F9-B41A-45BA-A18C-5860238B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  <a:r>
              <a:rPr lang="en-US" altLang="ko-KR" dirty="0"/>
              <a:t>3 – 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02392-3E62-4BA4-87B5-DCD101C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875"/>
            <a:ext cx="10515600" cy="3651875"/>
          </a:xfrm>
        </p:spPr>
        <p:txBody>
          <a:bodyPr>
            <a:normAutofit/>
          </a:bodyPr>
          <a:lstStyle/>
          <a:p>
            <a:r>
              <a:rPr lang="ko-KR" altLang="en-US" dirty="0"/>
              <a:t>아나콘다 </a:t>
            </a:r>
            <a:r>
              <a:rPr lang="en-US" altLang="ko-KR" dirty="0"/>
              <a:t>prompt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경로에 폴더 만들기</a:t>
            </a:r>
            <a:r>
              <a:rPr lang="en-US" altLang="ko-KR" dirty="0"/>
              <a:t>(test2)</a:t>
            </a:r>
          </a:p>
          <a:p>
            <a:r>
              <a:rPr lang="ko-KR" altLang="en-US" dirty="0"/>
              <a:t>만들어준 </a:t>
            </a:r>
            <a:r>
              <a:rPr lang="en-US" altLang="ko-KR" dirty="0"/>
              <a:t>test</a:t>
            </a:r>
            <a:r>
              <a:rPr lang="ko-KR" altLang="en-US" dirty="0"/>
              <a:t>로 들어가기</a:t>
            </a:r>
            <a:r>
              <a:rPr lang="en-US" altLang="ko-KR" dirty="0"/>
              <a:t>(cd test2)</a:t>
            </a:r>
          </a:p>
          <a:p>
            <a:r>
              <a:rPr lang="ko-KR" altLang="en-US" dirty="0"/>
              <a:t>가상환경 만들기</a:t>
            </a:r>
            <a:endParaRPr lang="en-US" altLang="ko-KR" dirty="0"/>
          </a:p>
          <a:p>
            <a:r>
              <a:rPr lang="ko-KR" altLang="en-US" dirty="0"/>
              <a:t>가상환경 제거하기</a:t>
            </a:r>
            <a:endParaRPr lang="en-US" altLang="ko-KR" dirty="0"/>
          </a:p>
          <a:p>
            <a:r>
              <a:rPr lang="ko-KR" altLang="en-US" dirty="0"/>
              <a:t>가상환경 접속하기</a:t>
            </a:r>
            <a:endParaRPr lang="en-US" altLang="ko-KR" dirty="0"/>
          </a:p>
          <a:p>
            <a:r>
              <a:rPr lang="ko-KR" altLang="en-US" dirty="0"/>
              <a:t>가상환경 등록하기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E5BAB-B78D-4805-B07B-9327ACE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656526-309C-4A82-92E2-4791D9E9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38" y="4124544"/>
            <a:ext cx="2713055" cy="2667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C216D6-893D-48B4-B40A-B850E125F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33" y="3552250"/>
            <a:ext cx="3248478" cy="3429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BE521C-741B-4BFA-A9E3-C279D54A2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38" y="4526218"/>
            <a:ext cx="3267531" cy="3334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48E5BFC-8C15-4D50-AE21-A7D25CA59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09" y="5023910"/>
            <a:ext cx="4086795" cy="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7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A55F9-B41A-45BA-A18C-5860238B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  <a:r>
              <a:rPr lang="en-US" altLang="ko-KR" dirty="0"/>
              <a:t>4 – 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02392-3E62-4BA4-87B5-DCD101C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30"/>
            <a:ext cx="10515600" cy="3261280"/>
          </a:xfrm>
        </p:spPr>
        <p:txBody>
          <a:bodyPr/>
          <a:lstStyle/>
          <a:p>
            <a:r>
              <a:rPr lang="ko-KR" altLang="en-US" dirty="0"/>
              <a:t>라이브러리 설치하기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7B365-9D18-49CE-AE68-704EDE3E1F84}"/>
              </a:ext>
            </a:extLst>
          </p:cNvPr>
          <p:cNvSpPr txBox="1"/>
          <p:nvPr/>
        </p:nvSpPr>
        <p:spPr>
          <a:xfrm>
            <a:off x="767857" y="5987018"/>
            <a:ext cx="94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사이트 </a:t>
            </a:r>
            <a:r>
              <a:rPr lang="en-US" altLang="ko-KR" dirty="0"/>
              <a:t>: https://my-inote.tistory.com/3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E5BAB-B78D-4805-B07B-9327ACE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C0C6A-41C9-4863-AE91-BE316B1AD3E5}"/>
              </a:ext>
            </a:extLst>
          </p:cNvPr>
          <p:cNvSpPr txBox="1"/>
          <p:nvPr/>
        </p:nvSpPr>
        <p:spPr>
          <a:xfrm>
            <a:off x="1136343" y="1948480"/>
            <a:ext cx="66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https://pytorch.org/</a:t>
            </a:r>
            <a:r>
              <a:rPr lang="en-US" altLang="ko-KR" dirty="0"/>
              <a:t> </a:t>
            </a:r>
            <a:r>
              <a:rPr lang="ko-KR" altLang="en-US" dirty="0"/>
              <a:t>접속 후 옵션 선택 후 </a:t>
            </a:r>
            <a:r>
              <a:rPr lang="en-US" altLang="ko-KR" dirty="0"/>
              <a:t>anaconda</a:t>
            </a:r>
            <a:r>
              <a:rPr lang="ko-KR" altLang="en-US" dirty="0"/>
              <a:t>에서 설치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E9658D-F04F-492A-9579-C947C8200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7" y="2964634"/>
            <a:ext cx="5328143" cy="2462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CB34AD-0758-4D33-8450-76D5511CD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35" y="2862776"/>
            <a:ext cx="2906330" cy="24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C0670-21D6-482D-A93A-52A89FEB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파일로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8E3CE-FE17-4B2F-9857-8C82C963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4351338"/>
          </a:xfrm>
        </p:spPr>
        <p:txBody>
          <a:bodyPr/>
          <a:lstStyle/>
          <a:p>
            <a:r>
              <a:rPr lang="ko-KR" altLang="en-US" dirty="0"/>
              <a:t>가상환경 패키지 전체를 다른 곳으로 옮길 때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87F5C-23A9-449D-AA71-2E7051AB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ADCE4-8814-4220-9B21-C5C63E10C94A}"/>
              </a:ext>
            </a:extLst>
          </p:cNvPr>
          <p:cNvSpPr txBox="1"/>
          <p:nvPr/>
        </p:nvSpPr>
        <p:spPr>
          <a:xfrm>
            <a:off x="838200" y="6311900"/>
            <a:ext cx="849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https://niceman.tistory.com/176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CA1730-0200-40FF-9F4B-8A3D091A8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7953"/>
            <a:ext cx="10515600" cy="812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8AB7D-CE3C-471A-979C-8FA8035CCC2E}"/>
              </a:ext>
            </a:extLst>
          </p:cNvPr>
          <p:cNvSpPr txBox="1"/>
          <p:nvPr/>
        </p:nvSpPr>
        <p:spPr>
          <a:xfrm>
            <a:off x="838199" y="3583168"/>
            <a:ext cx="849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반드시 </a:t>
            </a:r>
            <a:r>
              <a:rPr lang="en-US" altLang="ko-KR" dirty="0" err="1">
                <a:solidFill>
                  <a:srgbClr val="FF0000"/>
                </a:solidFill>
              </a:rPr>
              <a:t>envs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경로에서 실행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C:\Users\User\Anaconda3\envs</a:t>
            </a:r>
            <a:r>
              <a:rPr lang="ko-KR" altLang="en-US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F726DA-4290-4DF3-95A2-A1DC4F1FB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02548"/>
            <a:ext cx="10515600" cy="7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24B17-D2A2-456A-A7B6-D499FC52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저장한 가상환경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C9352-E3CA-4488-AE9C-982352A3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저장한 </a:t>
            </a:r>
            <a:r>
              <a:rPr lang="en-US" altLang="ko-KR" dirty="0"/>
              <a:t>.</a:t>
            </a:r>
            <a:r>
              <a:rPr lang="en-US" altLang="ko-KR" dirty="0" err="1"/>
              <a:t>yml</a:t>
            </a:r>
            <a:r>
              <a:rPr lang="en-US" altLang="ko-KR" dirty="0"/>
              <a:t> </a:t>
            </a:r>
            <a:r>
              <a:rPr lang="ko-KR" altLang="en-US" dirty="0"/>
              <a:t>파일을 새로운 가상 환경으로 불러오기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ED2DD-6FAB-46BC-B596-9318617A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0DA2DD-6A51-4BEA-8210-BFF3941A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988"/>
            <a:ext cx="8523514" cy="6121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76E627-16BF-4AE2-BFC6-9F8D9191D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0518"/>
            <a:ext cx="8625114" cy="721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044AF-C29F-4D0B-9EFE-8D864880287C}"/>
              </a:ext>
            </a:extLst>
          </p:cNvPr>
          <p:cNvSpPr txBox="1"/>
          <p:nvPr/>
        </p:nvSpPr>
        <p:spPr>
          <a:xfrm>
            <a:off x="838200" y="4578628"/>
            <a:ext cx="795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 test2 </a:t>
            </a:r>
            <a:r>
              <a:rPr lang="ko-KR" altLang="en-US" dirty="0"/>
              <a:t>가상 환경을 복사한 가상 환경 </a:t>
            </a:r>
            <a:r>
              <a:rPr lang="en-US" altLang="ko-KR" dirty="0"/>
              <a:t>test3</a:t>
            </a:r>
            <a:r>
              <a:rPr lang="ko-KR" altLang="en-US" dirty="0"/>
              <a:t>이 생성된다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33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9479B-1A57-4CE6-94DD-E585C395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가상환경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B121F-1810-47D9-B4D7-8A2FF758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PyCharm</a:t>
            </a:r>
            <a:r>
              <a:rPr lang="ko-KR" altLang="en-US" dirty="0"/>
              <a:t>을 실행하고 </a:t>
            </a: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3BB35A-7DD8-46CF-9C06-FEE49D52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8989CC-7F48-4642-82F9-997F4C61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3542"/>
            <a:ext cx="8973457" cy="39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9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E750F-1211-4FFA-9E9D-CB507210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가상환경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DA52B-4659-4523-8C2D-695BB590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F7BFE1-A5EC-4BF2-83B9-A2B1FF43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4" y="4898822"/>
            <a:ext cx="8125936" cy="14575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27906B-59D5-4677-9B2A-71C1C206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4" y="1841701"/>
            <a:ext cx="812593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0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F6284-CCDA-46AE-BBCD-980284CC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기타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1BD94-F064-4968-BA66-6BC0AA4B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A958-B919-4B5D-A62A-45EFA23442D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827C54D-AAFC-4C1C-8D00-6E3761FE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터미널은 왼쪽 아래에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Block</a:t>
            </a:r>
            <a:r>
              <a:rPr lang="ko-KR" altLang="en-US" dirty="0"/>
              <a:t>단위 실행</a:t>
            </a:r>
            <a:r>
              <a:rPr lang="en-US" altLang="ko-KR" dirty="0"/>
              <a:t>(Block</a:t>
            </a:r>
            <a:r>
              <a:rPr lang="ko-KR" altLang="en-US" dirty="0"/>
              <a:t> 드래그 후 </a:t>
            </a:r>
            <a:r>
              <a:rPr lang="en-US" altLang="ko-KR" dirty="0" err="1"/>
              <a:t>Shift+Enter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CD2965-B6A7-4118-BA56-232679287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92" y="1825625"/>
            <a:ext cx="1419580" cy="4531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7E1B5-0863-4DB5-8584-6C4DDDC34277}"/>
              </a:ext>
            </a:extLst>
          </p:cNvPr>
          <p:cNvSpPr/>
          <p:nvPr/>
        </p:nvSpPr>
        <p:spPr>
          <a:xfrm>
            <a:off x="8274126" y="2413680"/>
            <a:ext cx="368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https://hyunlee103.tistory.com/59</a:t>
            </a:r>
          </a:p>
        </p:txBody>
      </p:sp>
    </p:spTree>
    <p:extLst>
      <p:ext uri="{BB962C8B-B14F-4D97-AF65-F5344CB8AC3E}">
        <p14:creationId xmlns:p14="http://schemas.microsoft.com/office/powerpoint/2010/main" val="185523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180</Words>
  <Application>Microsoft Office PowerPoint</Application>
  <PresentationFormat>와이드스크린</PresentationFormat>
  <Paragraphs>41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환경설정-가상환경</vt:lpstr>
      <vt:lpstr>가상환경 만들기3 – Torch</vt:lpstr>
      <vt:lpstr>가상환경 만들기4 – Torch</vt:lpstr>
      <vt:lpstr>가상환경 파일로 저장하기</vt:lpstr>
      <vt:lpstr>저장한 가상환경 불러오기</vt:lpstr>
      <vt:lpstr>PyCharm 가상환경 설정</vt:lpstr>
      <vt:lpstr>PyCharm 가상환경 설정</vt:lpstr>
      <vt:lpstr>PyCharm 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환경설정</dc:title>
  <dc:creator>User</dc:creator>
  <cp:lastModifiedBy>User</cp:lastModifiedBy>
  <cp:revision>127</cp:revision>
  <dcterms:created xsi:type="dcterms:W3CDTF">2020-06-12T08:46:37Z</dcterms:created>
  <dcterms:modified xsi:type="dcterms:W3CDTF">2020-12-10T05:59:54Z</dcterms:modified>
</cp:coreProperties>
</file>