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461F3-CB0B-45A0-AD87-41899CEBEAFD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63D0A-845F-4F27-AF23-345C1BE2A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5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kael-k.tistory.com/1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hschoi237&amp;logNo=221655297017&amp;proxyReferer=https:%2F%2Fwww.google.com%2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kael-k.tistory.com/1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kael-k.tistory.com/20?category=798523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ydb.github.io/dev/2020/02/14/dev-dl-setting-local-pyth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ydb.github.io/dev/2020/02/14/dev-dl-setting-local-pyth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https://mickael-k.tistory.com/18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3D0A-845F-4F27-AF23-345C1BE2AB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2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https://m.blog.naver.com/PostView.nhn?blogId=hschoi237&amp;logNo=221655297017&amp;proxyReferer=https:%2F%2Fwww.google.com%2F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3D0A-845F-4F27-AF23-345C1BE2AB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1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https://mickael-k.tistory.com/18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3D0A-845F-4F27-AF23-345C1BE2AB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9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https://mickael-k.tistory.com/20?category=798523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3D0A-845F-4F27-AF23-345C1BE2AB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9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https://theorydb.github.io/dev/2020/02/14/dev-dl-setting-local-python/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3D0A-845F-4F27-AF23-345C1BE2AB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5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https://theorydb.github.io/dev/2020/02/14/dev-dl-setting-local-python/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3D0A-845F-4F27-AF23-345C1BE2AB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2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3D0A-845F-4F27-AF23-345C1BE2AB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2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3D0A-845F-4F27-AF23-345C1BE2AB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4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41099-CBF0-48EA-A9E3-CC65B9B15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26DE5E-492D-4F3C-955D-85E9F4D15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63240-C2B8-4F48-A603-0262FFB4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1744-58E6-4DC4-9825-09013300A2E8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7114E-F758-45F4-9230-FD6BE647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D7029-D15F-4022-8E5A-7638EA7B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6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A0037-770A-498A-94EC-93579AC2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3B48A-FB53-4325-9A38-F353BBC80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6BDB-325C-4175-99A2-362B13D5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CD67-0F59-4482-9348-DB0DEB5E289D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5D318-938B-4C2D-A6C2-EA860A21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12941-F435-4908-86EC-858B7A87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2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646C22-5C6D-4017-9F87-1FB654B22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B12662-52C1-4ADD-9740-F928CA92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43A98-6636-4512-9CC9-122E3524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870A-1511-4B55-A896-5C23C541992F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BE858-4C14-46B7-996E-D22BD8F1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38433-1494-4757-8C33-B374707F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CD8A-9C5B-4ACC-8D62-C4263F28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04DDF-4DBF-4D3C-A2EC-25134ED5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289E8-6CEF-4EAD-AACB-5602EA50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D18B-4699-44B9-8CB8-377823FC2DB4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5F8BE-9DF2-48F8-B93E-79FD9131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36850-43EF-40F2-A436-4E72379D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31E16-A219-4484-B004-5AD30447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71E82-E4AE-45AD-B655-27DAD7A2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F7208-E606-4AFB-A297-DF241807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A3BF-EBB1-4317-922E-82A6C7E1C753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14D39-416B-4BC8-AE0C-3802A528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59454-DE1D-4211-A0AF-A3B04DF9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0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B51EA-8B1C-426B-AE57-DF542CCB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55AEA-1535-40BB-BCC1-7EE8EEAB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B780B-8E45-4059-B385-BBE487162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3891E-B2DF-44B8-8CE3-715DCFD9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443-0E29-47F6-A477-F868F4E4812D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76A24-514A-4703-A89C-711DDBE8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A7E23-02DB-4DF7-B35F-82364533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B701-5BA7-462C-8B5C-D328F1C7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72F82-7E5E-49CA-AFD8-D2BEECF9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B43BC-BBF3-4C26-9977-BCDD9C87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3F0AC4-B97F-45BF-9AD4-04624E5C3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5F329B-0D64-4BFA-B098-CD2B71261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BEAD9-6816-4199-81F4-4458A5EE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EABD-AB80-4EE9-AC98-B238AAFCBE00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08FAFD-E6D9-47FC-A595-B4046641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E86B3D-A8AD-4B9B-BB0E-B8300577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7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D3FD6-09D7-42A7-9094-A47BF88C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2AFD87-AE97-4561-9D07-59F78CBB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ABE-57E8-4A05-89DB-481C2F24C3E2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8BF2BA-12E3-4F36-B28B-F325B7C3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874989-B46E-4C19-A577-F0BBD606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4625D8-A0FB-4582-B356-933979E1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966D-F322-43C9-BFFF-072373A52C1F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90B4CA-6DF0-470E-B1F2-2EB13C48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C0A58-9F5C-4B69-A79B-8F20538A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7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EAC1-7A00-477F-B0A0-5C7DDEC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77645-F96B-455D-9C35-AA836C2B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B1C03-6E68-4DDA-B89D-3A6A034B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4FF4F-05E8-4CCE-A42B-281EDB62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144A-837C-4911-B54C-EEBEFCB89F99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3E422-BD78-4C2D-8588-324AF725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C354D-871C-42CC-9C2D-A4CAE8A5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8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A14B7-B404-407C-921B-C15D7E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BA5804-67B9-45BF-BAA6-966C3E30F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EB4D9-1FF9-4089-91A9-F6CF933A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A74C8-EF25-4F2F-BA43-7CB80EB8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DD-F55D-49FD-B174-E79ED3E84906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435A1-B25D-427C-B1C6-ACA11232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8B577-1A1F-453C-883C-6E6801EB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43F55B-67B9-4FE5-854B-63825EBF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48EEC-C1DD-4FFE-B74D-DA7A066D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C455E-A8D1-4AB6-9530-5418A24E9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1D4B-3E46-4420-9612-CD3A8E822383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7675C-E821-473B-8F04-EEEFBE3FF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5FAD5-DC29-4A06-A250-8F8EFCA50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heorydb.github.io/dev/2020/02/14/dev-dl-setting-local-python/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studio.microsoft.com/ko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kael-k.tistory.com/18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developer.nvidia.com/cuda-gpu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blog.naver.com/PostView.nhn?blogId=hschoi237&amp;logNo=221655297017&amp;proxyReferer=https:%2F%2Fwww.google.com%2F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dp/cudnn-download" TargetMode="External"/><Relationship Id="rId7" Type="http://schemas.openxmlformats.org/officeDocument/2006/relationships/hyperlink" Target="https://mickael-k.tistory.com/1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opencvlibrary/files/opencv-win/3.4.0/opencv-3.4.0-vc14_vc15.exe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kael-k.tistory.com/20?category=798523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hyperlink" Target="https://theorydb.github.io/dev/2020/02/14/dev-dl-setting-local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7951A-C12B-4969-A0B6-AC87E2B90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r>
              <a:rPr lang="en-US" altLang="ko-KR" dirty="0"/>
              <a:t>-Window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24D315-778F-4B62-8DA5-E2D1170F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E87897-4EDA-48D5-9BBC-BB36E427AC9E}"/>
              </a:ext>
            </a:extLst>
          </p:cNvPr>
          <p:cNvGrpSpPr/>
          <p:nvPr/>
        </p:nvGrpSpPr>
        <p:grpSpPr>
          <a:xfrm>
            <a:off x="524503" y="6158165"/>
            <a:ext cx="8211123" cy="452143"/>
            <a:chOff x="250736" y="6234806"/>
            <a:chExt cx="8211123" cy="4521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4D1A61-DB3E-4FB4-8735-55930D9ED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36" y="6234806"/>
              <a:ext cx="1148856" cy="4521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B1CA17-5226-45DA-B0C3-894A665C596E}"/>
                </a:ext>
              </a:extLst>
            </p:cNvPr>
            <p:cNvSpPr txBox="1"/>
            <p:nvPr/>
          </p:nvSpPr>
          <p:spPr>
            <a:xfrm>
              <a:off x="1399592" y="6303107"/>
              <a:ext cx="302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과학기술연합대학원대학교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032663C-1083-4288-84D5-314BC620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629" y="6234806"/>
              <a:ext cx="925812" cy="4419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5CC1B5-E1EE-4EFE-AD3E-C4569BDED313}"/>
                </a:ext>
              </a:extLst>
            </p:cNvPr>
            <p:cNvSpPr txBox="1"/>
            <p:nvPr/>
          </p:nvSpPr>
          <p:spPr>
            <a:xfrm>
              <a:off x="5440822" y="6317617"/>
              <a:ext cx="302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지능로보틱스연구본부</a:t>
              </a:r>
              <a:endParaRPr lang="ko-KR" altLang="en-US" b="1" dirty="0"/>
            </a:p>
          </p:txBody>
        </p:sp>
      </p:grpSp>
      <p:sp>
        <p:nvSpPr>
          <p:cNvPr id="9" name="부제목 2">
            <a:extLst>
              <a:ext uri="{FF2B5EF4-FFF2-40B4-BE49-F238E27FC236}">
                <a16:creationId xmlns:a16="http://schemas.microsoft.com/office/drawing/2014/main" id="{557B9706-BCE8-4F5D-B867-CF13AC53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2020-12-09 </a:t>
            </a:r>
            <a:r>
              <a:rPr lang="ko-KR" altLang="en-US" dirty="0"/>
              <a:t>이동환</a:t>
            </a:r>
          </a:p>
        </p:txBody>
      </p:sp>
    </p:spTree>
    <p:extLst>
      <p:ext uri="{BB962C8B-B14F-4D97-AF65-F5344CB8AC3E}">
        <p14:creationId xmlns:p14="http://schemas.microsoft.com/office/powerpoint/2010/main" val="293747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5604D-4BA9-4324-8287-A064660A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만들기</a:t>
            </a:r>
            <a:r>
              <a:rPr lang="en-US" altLang="ko-KR" dirty="0"/>
              <a:t>2 –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23E93-62C2-4907-952F-12988EB7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가상환경 </a:t>
            </a:r>
            <a:r>
              <a:rPr lang="en-US" altLang="ko-KR" dirty="0"/>
              <a:t>kernel</a:t>
            </a:r>
            <a:r>
              <a:rPr lang="ko-KR" altLang="en-US" dirty="0"/>
              <a:t>로 등록하기</a:t>
            </a:r>
            <a:endParaRPr lang="en-US" altLang="ko-KR" dirty="0"/>
          </a:p>
          <a:p>
            <a:r>
              <a:rPr lang="ko-KR" altLang="en-US" dirty="0"/>
              <a:t>주피터 노트북 접속</a:t>
            </a:r>
            <a:endParaRPr lang="en-US" altLang="ko-KR" dirty="0"/>
          </a:p>
          <a:p>
            <a:r>
              <a:rPr lang="en-US" altLang="ko-KR" dirty="0"/>
              <a:t>New-test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버전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A4CA1-AD4A-4A3F-8FEB-F135FD9E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89" y="1825624"/>
            <a:ext cx="4086795" cy="474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890942-3824-4B6E-8325-8276DEF66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55" y="2435224"/>
            <a:ext cx="3877216" cy="4191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BDC10B-49BC-4D3F-8E47-0BFD4137D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26" y="2909886"/>
            <a:ext cx="6839905" cy="10937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A95D25-EC0F-4FF4-9C1F-A63F44B0A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80" y="4456589"/>
            <a:ext cx="4136577" cy="21927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6BF6D6-0CB3-491D-96FA-CB3F6F7BD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3" y="4456590"/>
            <a:ext cx="7146153" cy="177587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A22C5B-8936-4C96-A848-9011C8B3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1F979-9BA2-4B1F-A1F2-58B92CF2351A}"/>
              </a:ext>
            </a:extLst>
          </p:cNvPr>
          <p:cNvSpPr txBox="1"/>
          <p:nvPr/>
        </p:nvSpPr>
        <p:spPr>
          <a:xfrm>
            <a:off x="155298" y="6338471"/>
            <a:ext cx="94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https://theorydb.github.io/dev/2020/02/14/dev-dl-setting-local-python/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52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55F9-B41A-45BA-A18C-5860238B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만들기</a:t>
            </a:r>
            <a:r>
              <a:rPr lang="en-US" altLang="ko-KR" dirty="0"/>
              <a:t>3 – 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02392-3E62-4BA4-87B5-DCD101C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875"/>
            <a:ext cx="10515600" cy="3651875"/>
          </a:xfrm>
        </p:spPr>
        <p:txBody>
          <a:bodyPr>
            <a:normAutofit/>
          </a:bodyPr>
          <a:lstStyle/>
          <a:p>
            <a:r>
              <a:rPr lang="ko-KR" altLang="en-US" dirty="0"/>
              <a:t>아나콘다 </a:t>
            </a:r>
            <a:r>
              <a:rPr lang="en-US" altLang="ko-KR" dirty="0"/>
              <a:t>prompt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경로에 폴더 만들기</a:t>
            </a:r>
            <a:r>
              <a:rPr lang="en-US" altLang="ko-KR" dirty="0"/>
              <a:t>(test2)</a:t>
            </a:r>
          </a:p>
          <a:p>
            <a:r>
              <a:rPr lang="ko-KR" altLang="en-US" dirty="0"/>
              <a:t>만들어준 </a:t>
            </a:r>
            <a:r>
              <a:rPr lang="en-US" altLang="ko-KR" dirty="0"/>
              <a:t>test</a:t>
            </a:r>
            <a:r>
              <a:rPr lang="ko-KR" altLang="en-US" dirty="0"/>
              <a:t>로 들어가기</a:t>
            </a:r>
            <a:r>
              <a:rPr lang="en-US" altLang="ko-KR" dirty="0"/>
              <a:t>(cd test2)</a:t>
            </a:r>
          </a:p>
          <a:p>
            <a:r>
              <a:rPr lang="ko-KR" altLang="en-US" dirty="0"/>
              <a:t>가상환경 만들기</a:t>
            </a:r>
            <a:endParaRPr lang="en-US" altLang="ko-KR" dirty="0"/>
          </a:p>
          <a:p>
            <a:r>
              <a:rPr lang="ko-KR" altLang="en-US" dirty="0"/>
              <a:t>가상환경 제거하기</a:t>
            </a:r>
            <a:endParaRPr lang="en-US" altLang="ko-KR" dirty="0"/>
          </a:p>
          <a:p>
            <a:r>
              <a:rPr lang="ko-KR" altLang="en-US" dirty="0"/>
              <a:t>가상환경 접속하기</a:t>
            </a:r>
            <a:endParaRPr lang="en-US" altLang="ko-KR" dirty="0"/>
          </a:p>
          <a:p>
            <a:r>
              <a:rPr lang="ko-KR" altLang="en-US" dirty="0"/>
              <a:t>가상환경 등록하기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E5BAB-B78D-4805-B07B-9327ACE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656526-309C-4A82-92E2-4791D9E9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38" y="4124544"/>
            <a:ext cx="2713055" cy="2667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C216D6-893D-48B4-B40A-B850E125F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33" y="3552250"/>
            <a:ext cx="3248478" cy="3429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BE521C-741B-4BFA-A9E3-C279D54A2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38" y="4526218"/>
            <a:ext cx="3267531" cy="3334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48E5BFC-8C15-4D50-AE21-A7D25CA59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09" y="5023910"/>
            <a:ext cx="4086795" cy="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55F9-B41A-45BA-A18C-5860238B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만들기</a:t>
            </a:r>
            <a:r>
              <a:rPr lang="en-US" altLang="ko-KR" dirty="0"/>
              <a:t>4 – 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02392-3E62-4BA4-87B5-DCD101C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30"/>
            <a:ext cx="10515600" cy="3261280"/>
          </a:xfrm>
        </p:spPr>
        <p:txBody>
          <a:bodyPr/>
          <a:lstStyle/>
          <a:p>
            <a:r>
              <a:rPr lang="ko-KR" altLang="en-US" dirty="0"/>
              <a:t>라이브러리 설치하기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7B365-9D18-49CE-AE68-704EDE3E1F84}"/>
              </a:ext>
            </a:extLst>
          </p:cNvPr>
          <p:cNvSpPr txBox="1"/>
          <p:nvPr/>
        </p:nvSpPr>
        <p:spPr>
          <a:xfrm>
            <a:off x="767857" y="5987018"/>
            <a:ext cx="94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https://my-inote.tistory.com/3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E5BAB-B78D-4805-B07B-9327ACE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C0C6A-41C9-4863-AE91-BE316B1AD3E5}"/>
              </a:ext>
            </a:extLst>
          </p:cNvPr>
          <p:cNvSpPr txBox="1"/>
          <p:nvPr/>
        </p:nvSpPr>
        <p:spPr>
          <a:xfrm>
            <a:off x="1136343" y="1948480"/>
            <a:ext cx="66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https://pytorch.org/</a:t>
            </a:r>
            <a:r>
              <a:rPr lang="en-US" altLang="ko-KR" dirty="0"/>
              <a:t> </a:t>
            </a:r>
            <a:r>
              <a:rPr lang="ko-KR" altLang="en-US" dirty="0"/>
              <a:t>접속 후 옵션 선택 후 </a:t>
            </a:r>
            <a:r>
              <a:rPr lang="en-US" altLang="ko-KR" dirty="0"/>
              <a:t>anaconda</a:t>
            </a:r>
            <a:r>
              <a:rPr lang="ko-KR" altLang="en-US" dirty="0"/>
              <a:t>에서 설치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E9658D-F04F-492A-9579-C947C8200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7" y="2964634"/>
            <a:ext cx="5328143" cy="2462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CB34AD-0758-4D33-8450-76D5511CD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35" y="2862776"/>
            <a:ext cx="2906330" cy="24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A2EEC-5E18-4193-BE1C-05D7F73E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67CCA-F4FF-4D56-A784-AA79007B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https://www.python.org/downloads/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3.7.4 </a:t>
            </a:r>
            <a:r>
              <a:rPr lang="ko-KR" altLang="en-US" dirty="0"/>
              <a:t>버전 사용 중</a:t>
            </a:r>
            <a:endParaRPr lang="en-US" altLang="ko-KR" dirty="0"/>
          </a:p>
          <a:p>
            <a:r>
              <a:rPr lang="ko-KR" altLang="en-US" dirty="0" err="1"/>
              <a:t>명령프롬프트에서</a:t>
            </a:r>
            <a:r>
              <a:rPr lang="ko-KR" altLang="en-US" dirty="0"/>
              <a:t> 사용하려면 환경변수 지정 해야함</a:t>
            </a:r>
            <a:endParaRPr lang="en-US" altLang="ko-KR" dirty="0"/>
          </a:p>
          <a:p>
            <a:pPr lvl="1"/>
            <a:r>
              <a:rPr lang="ko-KR" altLang="en-US" dirty="0"/>
              <a:t>다운로드 할 때 기본값으로 설정 시 따로 환경변수 지정 필요 없음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72896F-75C7-40A5-9B72-CFD3FD97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9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5346A-070F-4B7C-9F30-666E3AE5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아나콘다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7E307-D11C-4CC2-AE6B-A9F4D3DB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https://www.anaconda.com/products/individual</a:t>
            </a:r>
            <a:endParaRPr lang="en-US" altLang="ko-KR" dirty="0"/>
          </a:p>
          <a:p>
            <a:r>
              <a:rPr lang="en-US" altLang="ko-KR" dirty="0"/>
              <a:t>Python 3.7, 64-bit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4E218-579A-48D7-8CF3-0ADE5C7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9E316-7C42-435B-AC7C-DE31621E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521F6-81C8-47FA-8BB8-5BD83EE0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2019 </a:t>
            </a:r>
            <a:r>
              <a:rPr lang="ko-KR" altLang="en-US" dirty="0"/>
              <a:t>다운로드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https://visualstudio.microsoft.com/ko/downloads/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63447-774F-4C2D-B6BA-C9B528756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57402"/>
            <a:ext cx="10406063" cy="28290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C565C-C77F-4FBC-87D3-0E10385D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9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B451F-4328-425A-B369-A5189AA5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</a:t>
            </a:r>
            <a:r>
              <a:rPr lang="ko-KR" altLang="en-US" dirty="0"/>
              <a:t>설치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1CE7D0-7A31-4361-B66A-316195B91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366" y="2094162"/>
            <a:ext cx="4029637" cy="4096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72143-A064-4114-BDBB-510F972FFBB4}"/>
              </a:ext>
            </a:extLst>
          </p:cNvPr>
          <p:cNvSpPr txBox="1"/>
          <p:nvPr/>
        </p:nvSpPr>
        <p:spPr>
          <a:xfrm>
            <a:off x="838199" y="2134462"/>
            <a:ext cx="606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https://developer.nvidia.com/cuda-gpus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E193E-32D9-41CF-90FC-20E2F8542BE2}"/>
              </a:ext>
            </a:extLst>
          </p:cNvPr>
          <p:cNvSpPr txBox="1"/>
          <p:nvPr/>
        </p:nvSpPr>
        <p:spPr>
          <a:xfrm>
            <a:off x="838199" y="1594141"/>
            <a:ext cx="48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성능확인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810CCF-FD04-4293-8403-3F12806F0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47568"/>
            <a:ext cx="7678222" cy="3334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3DB258-20C6-49ED-8ECB-EB28A59D8DA0}"/>
              </a:ext>
            </a:extLst>
          </p:cNvPr>
          <p:cNvSpPr txBox="1"/>
          <p:nvPr/>
        </p:nvSpPr>
        <p:spPr>
          <a:xfrm>
            <a:off x="838198" y="2578236"/>
            <a:ext cx="48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CUDA version </a:t>
            </a:r>
            <a:r>
              <a:rPr lang="ko-KR" altLang="en-US" dirty="0"/>
              <a:t>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1F7F-F463-43A5-9BA0-54DFCE681C22}"/>
              </a:ext>
            </a:extLst>
          </p:cNvPr>
          <p:cNvSpPr txBox="1"/>
          <p:nvPr/>
        </p:nvSpPr>
        <p:spPr>
          <a:xfrm>
            <a:off x="838198" y="6462035"/>
            <a:ext cx="6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https://mickael-k.tistory.com/18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94B0A-B13F-45AB-BA51-E0587BBC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5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60157-3835-474F-8DC4-DC9DABB5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</a:t>
            </a:r>
            <a:r>
              <a:rPr lang="ko-KR" altLang="en-US" dirty="0"/>
              <a:t> 설치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44357-5DF9-48AC-9FEB-EB4B4E48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3784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https://developer.nvidia.com/cuda-toolkit-archive</a:t>
            </a:r>
            <a:endParaRPr lang="en-US" altLang="ko-KR" dirty="0"/>
          </a:p>
          <a:p>
            <a:r>
              <a:rPr lang="en-US" altLang="ko-KR" dirty="0"/>
              <a:t>Version 10.1 (Feb</a:t>
            </a:r>
            <a:r>
              <a:rPr lang="ko-KR" altLang="en-US" dirty="0"/>
              <a:t> </a:t>
            </a:r>
            <a:r>
              <a:rPr lang="en-US" altLang="ko-KR" dirty="0"/>
              <a:t>2019) </a:t>
            </a:r>
            <a:r>
              <a:rPr lang="ko-KR" altLang="en-US" dirty="0"/>
              <a:t>다운로드</a:t>
            </a:r>
            <a:endParaRPr lang="en-US" altLang="ko-KR" dirty="0"/>
          </a:p>
          <a:p>
            <a:r>
              <a:rPr lang="ko-KR" altLang="en-US" dirty="0"/>
              <a:t>설치 경로 </a:t>
            </a:r>
            <a:r>
              <a:rPr lang="en-US" altLang="ko-KR" dirty="0"/>
              <a:t>: C:\Users\User\AppData\Local\Temp\CUDA</a:t>
            </a:r>
          </a:p>
          <a:p>
            <a:r>
              <a:rPr lang="ko-KR" altLang="en-US" dirty="0"/>
              <a:t>제거방법 </a:t>
            </a:r>
            <a:r>
              <a:rPr lang="en-US" altLang="ko-KR" dirty="0"/>
              <a:t>: C:Programfiles,(x86),</a:t>
            </a:r>
            <a:r>
              <a:rPr lang="ko-KR" altLang="en-US" dirty="0"/>
              <a:t>프로그램 추가제거에서 </a:t>
            </a:r>
            <a:r>
              <a:rPr lang="en-US" altLang="ko-KR" dirty="0"/>
              <a:t>NVIDIA </a:t>
            </a:r>
            <a:r>
              <a:rPr lang="ko-KR" altLang="en-US" dirty="0"/>
              <a:t>이름 다 제거 후 재부팅 후 재설치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91AA6-F3AC-4CA6-B54B-B7C0A6DE2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1253"/>
            <a:ext cx="10515599" cy="159928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AC1D5-21D9-4E6D-9BEC-9C30B1F1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5855B-AA96-4393-8D42-0640643E3C94}"/>
              </a:ext>
            </a:extLst>
          </p:cNvPr>
          <p:cNvSpPr txBox="1"/>
          <p:nvPr/>
        </p:nvSpPr>
        <p:spPr>
          <a:xfrm>
            <a:off x="767177" y="5833452"/>
            <a:ext cx="11120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5"/>
              </a:rPr>
              <a:t>https://m.blog.naver.com/PostView.nhn?blogId=hschoi237&amp;logNo=221655297017&amp;proxyReferer=https:%2F%2Fwww.google.com%2F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6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18D20-130E-4C7E-B902-B9E9798E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B3A4F-E025-4AE4-BF6D-ADD9C52F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hlinkClick r:id="rId3"/>
              </a:rPr>
              <a:t>https://developer.nvidia.com/rdp/cudnn-download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3D222-757B-4F53-866E-EAFFFE7C8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1211"/>
            <a:ext cx="6801179" cy="409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712E7-15B2-4B42-A60B-E6227A0B8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29" y="2481211"/>
            <a:ext cx="3428671" cy="409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10378-4919-401C-8640-27F658A3FC26}"/>
              </a:ext>
            </a:extLst>
          </p:cNvPr>
          <p:cNvSpPr txBox="1"/>
          <p:nvPr/>
        </p:nvSpPr>
        <p:spPr>
          <a:xfrm>
            <a:off x="838200" y="3233728"/>
            <a:ext cx="88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압축을 풀은 다음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53E2EA-5B53-4C88-B53C-A2BF9F94D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5945"/>
            <a:ext cx="10148888" cy="206909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69B65-6203-4169-873B-8D1096D6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59AB3-0DFA-4A28-B425-0B5EEB9B15A3}"/>
              </a:ext>
            </a:extLst>
          </p:cNvPr>
          <p:cNvSpPr txBox="1"/>
          <p:nvPr/>
        </p:nvSpPr>
        <p:spPr>
          <a:xfrm>
            <a:off x="976544" y="6176963"/>
            <a:ext cx="471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 </a:t>
            </a:r>
            <a:r>
              <a:rPr lang="en-US" altLang="ko-KR" dirty="0">
                <a:hlinkClick r:id="rId7"/>
              </a:rPr>
              <a:t>https://mickael-k.tistory.com/18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2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55F9-B41A-45BA-A18C-5860238B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r>
              <a:rPr lang="ko-KR" altLang="en-US" dirty="0"/>
              <a:t>설치</a:t>
            </a:r>
            <a:r>
              <a:rPr lang="en-US" altLang="ko-KR" dirty="0"/>
              <a:t>(version 3.4.0)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02392-3E62-4BA4-87B5-DCD101CF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https://sourceforge.net/projects/opencvlibrary/files/opencv-win/3.4.0/opencv-3.4.0-vc14_vc15.exe/download</a:t>
            </a:r>
            <a:endParaRPr lang="en-US" altLang="ko-KR" dirty="0"/>
          </a:p>
          <a:p>
            <a:r>
              <a:rPr lang="ko-KR" altLang="en-US" dirty="0"/>
              <a:t>압축 풀고 </a:t>
            </a:r>
            <a:r>
              <a:rPr lang="en-US" altLang="ko-KR" dirty="0"/>
              <a:t>C:\opencv</a:t>
            </a:r>
            <a:r>
              <a:rPr lang="ko-KR" altLang="en-US" dirty="0"/>
              <a:t>로 옮기기</a:t>
            </a:r>
            <a:endParaRPr lang="en-US" altLang="ko-KR" dirty="0"/>
          </a:p>
          <a:p>
            <a:r>
              <a:rPr lang="ko-KR" altLang="en-US" dirty="0"/>
              <a:t>시스템변수 </a:t>
            </a:r>
            <a:r>
              <a:rPr lang="en-US" altLang="ko-KR" dirty="0"/>
              <a:t>– Path – </a:t>
            </a:r>
            <a:r>
              <a:rPr lang="ko-KR" altLang="en-US" dirty="0" err="1"/>
              <a:t>새로만들기</a:t>
            </a:r>
            <a:endParaRPr lang="en-US" altLang="ko-KR" dirty="0"/>
          </a:p>
          <a:p>
            <a:pPr lvl="1"/>
            <a:r>
              <a:rPr lang="en-US" altLang="ko-KR" dirty="0"/>
              <a:t>C:\opencv\build\x64\vc14\bin</a:t>
            </a:r>
          </a:p>
          <a:p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새 프로젝트 만들기 </a:t>
            </a:r>
            <a:r>
              <a:rPr lang="en-US" altLang="ko-KR" dirty="0"/>
              <a:t>– </a:t>
            </a:r>
            <a:r>
              <a:rPr lang="ko-KR" altLang="en-US" dirty="0"/>
              <a:t>빈프로젝트 </a:t>
            </a:r>
            <a:r>
              <a:rPr lang="en-US" altLang="ko-KR" dirty="0"/>
              <a:t>- </a:t>
            </a:r>
            <a:r>
              <a:rPr lang="en-US" altLang="ko-KR" dirty="0" err="1"/>
              <a:t>cpp</a:t>
            </a:r>
            <a:r>
              <a:rPr lang="ko-KR" altLang="en-US" dirty="0"/>
              <a:t>파일 생성</a:t>
            </a:r>
            <a:r>
              <a:rPr lang="en-US" altLang="ko-KR" dirty="0"/>
              <a:t>(</a:t>
            </a:r>
            <a:r>
              <a:rPr lang="en-US" altLang="ko-KR" dirty="0" err="1"/>
              <a:t>ctrl+shift+A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참고 사이트에서 설정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EC263-CDA3-4146-A730-D610D0A8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7C82E-116F-429B-925E-403B7EB6862A}"/>
              </a:ext>
            </a:extLst>
          </p:cNvPr>
          <p:cNvSpPr txBox="1"/>
          <p:nvPr/>
        </p:nvSpPr>
        <p:spPr>
          <a:xfrm>
            <a:off x="985421" y="5814874"/>
            <a:ext cx="83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https://mickael-k.tistory.com/20?category=798523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4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55F9-B41A-45BA-A18C-5860238B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만들기</a:t>
            </a:r>
            <a:r>
              <a:rPr lang="en-US" altLang="ko-KR" dirty="0"/>
              <a:t>1 –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02392-3E62-4BA4-87B5-DCD101CF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아나콘다 </a:t>
            </a:r>
            <a:r>
              <a:rPr lang="en-US" altLang="ko-KR" dirty="0"/>
              <a:t>prompt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경로에 폴더 만들기</a:t>
            </a:r>
            <a:r>
              <a:rPr lang="en-US" altLang="ko-KR" dirty="0"/>
              <a:t>(test)</a:t>
            </a:r>
          </a:p>
          <a:p>
            <a:r>
              <a:rPr lang="ko-KR" altLang="en-US" dirty="0"/>
              <a:t>만들어준 </a:t>
            </a:r>
            <a:r>
              <a:rPr lang="en-US" altLang="ko-KR" dirty="0"/>
              <a:t>test</a:t>
            </a:r>
            <a:r>
              <a:rPr lang="ko-KR" altLang="en-US" dirty="0"/>
              <a:t>로 들어가기</a:t>
            </a:r>
            <a:r>
              <a:rPr lang="en-US" altLang="ko-KR" dirty="0"/>
              <a:t>(cd test)</a:t>
            </a:r>
          </a:p>
          <a:p>
            <a:r>
              <a:rPr lang="ko-KR" altLang="en-US" dirty="0"/>
              <a:t>가상환경 만들기</a:t>
            </a:r>
            <a:endParaRPr lang="en-US" altLang="ko-KR" dirty="0"/>
          </a:p>
          <a:p>
            <a:r>
              <a:rPr lang="ko-KR" altLang="en-US" dirty="0"/>
              <a:t>가상환경 접속하기</a:t>
            </a:r>
            <a:endParaRPr lang="en-US" altLang="ko-KR" dirty="0"/>
          </a:p>
          <a:p>
            <a:r>
              <a:rPr lang="ko-KR" altLang="en-US" dirty="0"/>
              <a:t>라이브러리 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58DF72-7B49-411E-9380-3CFBA6AB4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84" y="2408067"/>
            <a:ext cx="2167293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2D9859-0DBF-4F9B-9FBA-89E829C3B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99" y="2875375"/>
            <a:ext cx="2299250" cy="390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19DDA5-0845-4893-AD05-EECBCFAE5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64" y="3429000"/>
            <a:ext cx="3248478" cy="342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3A67E4-9963-43EC-B4F7-071C2C088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08" y="3880497"/>
            <a:ext cx="3267531" cy="333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94227D-CCDE-41EC-8426-B67BC5BEC3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90625"/>
            <a:ext cx="4391638" cy="4096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BD7687-12F6-4DBD-AB57-168F8DB40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21020"/>
            <a:ext cx="5925377" cy="4477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6C3BD5-42C8-471C-9761-016987DBA4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45" y="4507950"/>
            <a:ext cx="3848637" cy="3334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6A9BAD6-67B2-4086-A133-84B46607A6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531" y="4448041"/>
            <a:ext cx="3010320" cy="3429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421AE09-DA05-4EC0-95F4-0B1ED656D0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69" y="5516204"/>
            <a:ext cx="4391638" cy="4096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8FB5C6-4F7B-49A8-9BB5-5B667AA979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69" y="5885292"/>
            <a:ext cx="4439270" cy="3334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D4156A4-1DB2-4156-871B-3B4820FACB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73" y="4809624"/>
            <a:ext cx="5506218" cy="771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7B365-9D18-49CE-AE68-704EDE3E1F84}"/>
              </a:ext>
            </a:extLst>
          </p:cNvPr>
          <p:cNvSpPr txBox="1"/>
          <p:nvPr/>
        </p:nvSpPr>
        <p:spPr>
          <a:xfrm>
            <a:off x="767857" y="6315952"/>
            <a:ext cx="94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14"/>
              </a:rPr>
              <a:t>https://theorydb.github.io/dev/2020/02/14/dev-dl-setting-local-python/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E5BAB-B78D-4805-B07B-9327ACE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1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596</Words>
  <Application>Microsoft Office PowerPoint</Application>
  <PresentationFormat>와이드스크린</PresentationFormat>
  <Paragraphs>92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환경설정-Window 10</vt:lpstr>
      <vt:lpstr>파이썬 설치</vt:lpstr>
      <vt:lpstr>아나콘다 설치</vt:lpstr>
      <vt:lpstr>Visual Studio 설치</vt:lpstr>
      <vt:lpstr>CUDA 설치1</vt:lpstr>
      <vt:lpstr>CUDA 설치2</vt:lpstr>
      <vt:lpstr>cuDNN 설치</vt:lpstr>
      <vt:lpstr>OpenCV설치(version 3.4.0)</vt:lpstr>
      <vt:lpstr>가상환경 만들기1 – Tensorflow, Keras</vt:lpstr>
      <vt:lpstr>가상환경 만들기2 – Tensorflow, Keras</vt:lpstr>
      <vt:lpstr>가상환경 만들기3 – Torch</vt:lpstr>
      <vt:lpstr>가상환경 만들기4 – Torch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환경설정</dc:title>
  <dc:creator>User</dc:creator>
  <cp:lastModifiedBy>User</cp:lastModifiedBy>
  <cp:revision>93</cp:revision>
  <dcterms:created xsi:type="dcterms:W3CDTF">2020-06-12T08:46:37Z</dcterms:created>
  <dcterms:modified xsi:type="dcterms:W3CDTF">2020-12-09T05:07:58Z</dcterms:modified>
</cp:coreProperties>
</file>