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9132-94A4-4984-A8A8-6C597120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D758F-F24D-4881-A048-7579C915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E60AB-625F-4902-AE2D-D3EC18B0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81CE5-DA26-472F-98DC-1A9A493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61135-0C98-4F5F-A2A3-DC6BB8A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9034-0A97-482D-9909-B0DBDBA8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15855-0B3D-42F7-B278-641FE04C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0169E-F2B0-47D9-92D4-0A949F26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C5D56-66FA-49E0-A652-6768B09A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ED83-0915-442F-BE28-85A7A9F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E60DE-609B-4772-BD24-0A955073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DF2D-F2A3-4C36-A398-A2386DE6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7948E-5AB9-4998-90F1-58A4546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134E4-14B7-4EAE-9D2C-87883FF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9CCE5-7BD5-4175-8124-E91D64E4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49B7-F0A3-4965-9CA5-7229AA8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CEB83-2B52-4E30-BE28-64AFB5C2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3449-DFE0-4D5F-9F2C-8C937009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182A4-F3B6-4DD9-8D27-D37A6D1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B51B-0C3A-426B-B623-8465D764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C9510-6B97-4596-A9E2-D541B580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7580F-9438-4BAD-92C0-7E948BED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81DCB-9BAD-4EE0-82E7-13765E2B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A51B-A889-4BEB-BD7B-4C960A4F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D4A0-BBE2-438C-8EA4-C69A5E7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2791-896C-4E17-8FAC-47FC850E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A5D6D-2E22-4819-9B5B-89F13FAF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1B318-48C7-4CE7-9E50-B49575C0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99BAF-93EC-4720-871B-9DDAFB86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0CE6A-532A-4773-8433-789B68D7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4C887-366B-4576-B3CB-08D305B3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2BB6-7E19-4AF6-9B87-7528A2BD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5BAD5-295C-43AF-82F3-BDB8D70F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3E3A7-8BC3-4DA1-93EB-1CDC3056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EB8BA-EF27-4DC6-8BCF-AA0518DE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BA1D2-6497-4927-8681-44F3A8E21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56057-8137-4214-8C6B-45F3FDE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D1877-97DB-4A96-995B-F530178B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4FBD4-0EB0-41B7-BD82-F9EF42B7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18AD-2D73-450D-9AC0-38D49234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6682-4BF6-4DA4-B2CB-BBAD4C7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DFA18-3E79-4459-AD10-C68CE88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7744E-760E-4520-B468-4703B64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705DE-17F2-4DFE-B06B-5547C566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F6F46-FB4D-4B23-A757-3CDDA45E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2E325-EF4C-4970-BB58-DB099BCF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ED3E-7838-4C35-9282-27E42A48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F7155-06CF-41DC-9215-F5985F8A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8A7C3-6E98-4CF7-89A3-1D752AF3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15445-87EC-4B53-AB66-D00A6861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A9DDE-20E3-4E4A-B84C-185366A5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0F38-C853-423D-89A2-0FC953D3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66577-FE85-4239-BF3A-D410A05C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766CD-0625-4B3B-A87F-4B9C06F3A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4ACE2-C493-4C78-AF7E-40236043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0B44E-79CF-4E21-B06E-7BA7510B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CD2B6-4A93-443F-B3F0-B4C5308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7731-9EBA-44CF-9D7E-C766245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5489B-D829-47ED-A882-C021CF11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08089-0210-47A2-A192-9EF18D17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71B53-DF18-416E-892C-26A199E13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99301-BC5B-4940-98BA-5900D8967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7B56E-A891-4DBB-A925-4E3187866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7B1E-D666-4228-BA61-B9C456C7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367" y="1530736"/>
            <a:ext cx="971513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Matrix Manipulation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7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B7355-5FFC-4A3B-89B3-9F6AACB1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표현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2E2FF1-392B-4AC9-AC08-5DD11794A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05448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95A3D-AEB9-4A5D-A327-2CEE4F4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Orthonormal square matrix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17F30E-553E-41B6-892C-983FCE9B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913"/>
            <a:ext cx="62149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92F06-64B4-4A91-A168-4EF5377CB9DF}"/>
              </a:ext>
            </a:extLst>
          </p:cNvPr>
          <p:cNvSpPr txBox="1"/>
          <p:nvPr/>
        </p:nvSpPr>
        <p:spPr>
          <a:xfrm>
            <a:off x="7186613" y="2055813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혹은 열벡터의 내적이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Rotation </a:t>
            </a:r>
            <a:r>
              <a:rPr lang="ko-KR" altLang="en-US" dirty="0"/>
              <a:t>회전변환을 일으키는 </a:t>
            </a:r>
            <a:r>
              <a:rPr lang="en-US" altLang="ko-KR" dirty="0"/>
              <a:t>Linear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B5443-C23B-44A1-BED2-36F38DF965AA}"/>
              </a:ext>
            </a:extLst>
          </p:cNvPr>
          <p:cNvSpPr txBox="1"/>
          <p:nvPr/>
        </p:nvSpPr>
        <p:spPr>
          <a:xfrm>
            <a:off x="7186613" y="3553917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Stretching : </a:t>
            </a:r>
            <a:r>
              <a:rPr lang="ko-KR" altLang="en-US" dirty="0"/>
              <a:t>원래 주어진 사각형을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en-US" altLang="ko-KR" dirty="0"/>
              <a:t>2</a:t>
            </a:r>
            <a:r>
              <a:rPr lang="ko-KR" altLang="en-US" dirty="0"/>
              <a:t>배 늘리는 </a:t>
            </a:r>
            <a:r>
              <a:rPr lang="en-US" altLang="ko-KR" dirty="0"/>
              <a:t>Vector</a:t>
            </a:r>
          </a:p>
          <a:p>
            <a:r>
              <a:rPr lang="en-US" altLang="ko-KR" dirty="0"/>
              <a:t>(a,0;0,b) </a:t>
            </a:r>
            <a:r>
              <a:rPr lang="ko-KR" altLang="en-US" dirty="0"/>
              <a:t>같은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430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3D13-3C80-4347-B536-948EB3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65AA-AFB1-42F2-9CA7-3DF47773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변환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Vector</a:t>
            </a:r>
            <a:r>
              <a:rPr lang="ko-KR" altLang="en-US" dirty="0"/>
              <a:t>들은 방향이 바뀌게 되어 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길이는 바뀔지라도 방향이 안 바뀌는 </a:t>
            </a:r>
            <a:r>
              <a:rPr lang="en-US" altLang="ko-KR" dirty="0"/>
              <a:t>Special</a:t>
            </a:r>
            <a:r>
              <a:rPr lang="ko-KR" altLang="en-US" dirty="0"/>
              <a:t>한 </a:t>
            </a:r>
            <a:r>
              <a:rPr lang="en-US" altLang="ko-KR" dirty="0"/>
              <a:t>Vector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Eigen Vector</a:t>
            </a:r>
            <a:r>
              <a:rPr lang="ko-KR" altLang="en-US" dirty="0"/>
              <a:t>라고 부름</a:t>
            </a:r>
            <a:endParaRPr lang="en-US" altLang="ko-KR" dirty="0"/>
          </a:p>
          <a:p>
            <a:r>
              <a:rPr lang="en-US" altLang="ko-KR" dirty="0"/>
              <a:t>Eigen Value : </a:t>
            </a:r>
            <a:r>
              <a:rPr lang="ko-KR" altLang="en-US" dirty="0"/>
              <a:t>변하는 길이의 양</a:t>
            </a:r>
            <a:endParaRPr lang="en-US" altLang="ko-KR" dirty="0"/>
          </a:p>
          <a:p>
            <a:r>
              <a:rPr lang="en-US" altLang="ko-KR" dirty="0"/>
              <a:t>Eigen Vector</a:t>
            </a:r>
            <a:r>
              <a:rPr lang="ko-KR" altLang="en-US" dirty="0"/>
              <a:t>과 </a:t>
            </a:r>
            <a:r>
              <a:rPr lang="en-US" altLang="ko-KR" dirty="0"/>
              <a:t>Eigen Value</a:t>
            </a:r>
            <a:r>
              <a:rPr lang="ko-KR" altLang="en-US" dirty="0"/>
              <a:t>는 임의의 </a:t>
            </a:r>
            <a:r>
              <a:rPr lang="en-US" altLang="ko-KR" dirty="0"/>
              <a:t>Matrix</a:t>
            </a:r>
            <a:r>
              <a:rPr lang="ko-KR" altLang="en-US" dirty="0"/>
              <a:t>에 대해 항상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1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E24B9-CC12-4683-8BDF-EDF5F38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value,</a:t>
            </a:r>
            <a:r>
              <a:rPr lang="ko-KR" altLang="en-US" dirty="0"/>
              <a:t> </a:t>
            </a:r>
            <a:r>
              <a:rPr lang="en-US" altLang="ko-KR" dirty="0"/>
              <a:t>Eigen Vector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C5030F-22F4-4B02-A210-9BB20C92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261"/>
            <a:ext cx="5087060" cy="1533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21061-DF2C-4984-9FAD-7DCAA0315F22}"/>
              </a:ext>
            </a:extLst>
          </p:cNvPr>
          <p:cNvSpPr txBox="1"/>
          <p:nvPr/>
        </p:nvSpPr>
        <p:spPr>
          <a:xfrm>
            <a:off x="6410325" y="2145405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Eigen Vector – </a:t>
            </a:r>
            <a:r>
              <a:rPr lang="ko-KR" altLang="en-US" dirty="0"/>
              <a:t>변환 시 방향 변화 없음</a:t>
            </a:r>
            <a:endParaRPr lang="en-US" altLang="ko-KR" dirty="0"/>
          </a:p>
          <a:p>
            <a:r>
              <a:rPr lang="ko-KR" altLang="en-US" dirty="0"/>
              <a:t>람다 </a:t>
            </a:r>
            <a:r>
              <a:rPr lang="en-US" altLang="ko-KR" dirty="0"/>
              <a:t>: Eigen Value – </a:t>
            </a:r>
            <a:r>
              <a:rPr lang="ko-KR" altLang="en-US" dirty="0"/>
              <a:t>변환 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21FF2-271F-4FF6-8595-31BC34B3484B}"/>
              </a:ext>
            </a:extLst>
          </p:cNvPr>
          <p:cNvSpPr txBox="1"/>
          <p:nvPr/>
        </p:nvSpPr>
        <p:spPr>
          <a:xfrm>
            <a:off x="667460" y="386407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특징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Eigen Vector</a:t>
            </a:r>
            <a:r>
              <a:rPr lang="ko-KR" altLang="en-US" dirty="0" err="1"/>
              <a:t>끼리는</a:t>
            </a:r>
            <a:r>
              <a:rPr lang="ko-KR" altLang="en-US" dirty="0"/>
              <a:t> 무조건 </a:t>
            </a:r>
            <a:r>
              <a:rPr lang="en-US" altLang="ko-KR" dirty="0"/>
              <a:t>Orthogonal</a:t>
            </a:r>
            <a:r>
              <a:rPr lang="ko-KR" altLang="en-US" dirty="0"/>
              <a:t>하다</a:t>
            </a:r>
            <a:r>
              <a:rPr lang="en-US" altLang="ko-KR" dirty="0"/>
              <a:t>.(</a:t>
            </a:r>
            <a:r>
              <a:rPr lang="ko-KR" altLang="en-US" dirty="0"/>
              <a:t>수직이다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 x N </a:t>
            </a:r>
            <a:r>
              <a:rPr lang="ko-KR" altLang="en-US" dirty="0"/>
              <a:t>정방 행렬에 대한 </a:t>
            </a:r>
            <a:r>
              <a:rPr lang="en-US" altLang="ko-KR" dirty="0"/>
              <a:t>Eigen Vector </a:t>
            </a:r>
            <a:r>
              <a:rPr lang="ko-KR" altLang="en-US" dirty="0"/>
              <a:t>개수는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r>
              <a:rPr lang="en-US" altLang="ko-KR" dirty="0"/>
              <a:t>, Eigen Value</a:t>
            </a:r>
            <a:r>
              <a:rPr lang="ko-KR" altLang="en-US" dirty="0"/>
              <a:t>도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r>
              <a:rPr lang="en-US" altLang="ko-KR" dirty="0"/>
              <a:t>(0</a:t>
            </a:r>
            <a:r>
              <a:rPr lang="ko-KR" altLang="en-US" dirty="0"/>
              <a:t>존재가능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0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C026-6C53-456D-8C2C-A29A07F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value,</a:t>
            </a:r>
            <a:r>
              <a:rPr lang="ko-KR" altLang="en-US" dirty="0"/>
              <a:t> </a:t>
            </a:r>
            <a:r>
              <a:rPr lang="en-US" altLang="ko-KR" dirty="0"/>
              <a:t>Eigen Vector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E6B28D8-ED6C-45E1-8DEC-BDC202F8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54212"/>
            <a:ext cx="10234612" cy="4351338"/>
          </a:xfrm>
        </p:spPr>
      </p:pic>
    </p:spTree>
    <p:extLst>
      <p:ext uri="{BB962C8B-B14F-4D97-AF65-F5344CB8AC3E}">
        <p14:creationId xmlns:p14="http://schemas.microsoft.com/office/powerpoint/2010/main" val="30852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2475-E080-440C-A096-E888C20E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value,</a:t>
            </a:r>
            <a:r>
              <a:rPr lang="ko-KR" altLang="en-US" dirty="0"/>
              <a:t> </a:t>
            </a:r>
            <a:r>
              <a:rPr lang="en-US" altLang="ko-KR" dirty="0"/>
              <a:t>Eigen Vector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6EA9C12-49D0-4FF6-958E-9E656B16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34135"/>
            <a:ext cx="10515599" cy="4123789"/>
          </a:xfrm>
        </p:spPr>
      </p:pic>
    </p:spTree>
    <p:extLst>
      <p:ext uri="{BB962C8B-B14F-4D97-AF65-F5344CB8AC3E}">
        <p14:creationId xmlns:p14="http://schemas.microsoft.com/office/powerpoint/2010/main" val="17410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FE80C-5392-4B9F-B6BC-F39EB248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value,</a:t>
            </a:r>
            <a:r>
              <a:rPr lang="ko-KR" altLang="en-US" dirty="0"/>
              <a:t> </a:t>
            </a:r>
            <a:r>
              <a:rPr lang="en-US" altLang="ko-KR" dirty="0"/>
              <a:t>Eigen Vector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9EA1F5-5AB4-41DB-964B-F7CEB23F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199"/>
            <a:ext cx="550059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15871-E5D7-46CB-8EFE-C0D4D3AA62E6}"/>
              </a:ext>
            </a:extLst>
          </p:cNvPr>
          <p:cNvSpPr txBox="1"/>
          <p:nvPr/>
        </p:nvSpPr>
        <p:spPr>
          <a:xfrm>
            <a:off x="6843711" y="3706703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정방 행렬 </a:t>
            </a:r>
            <a:r>
              <a:rPr lang="en-US" altLang="ko-KR" dirty="0"/>
              <a:t>A </a:t>
            </a:r>
            <a:r>
              <a:rPr lang="ko-KR" altLang="en-US" dirty="0"/>
              <a:t>모두 다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Λ</a:t>
            </a:r>
            <a:r>
              <a:rPr lang="ko-KR" altLang="en-US" dirty="0"/>
              <a:t>와 </a:t>
            </a:r>
            <a:r>
              <a:rPr lang="en-US" altLang="ko-KR" dirty="0"/>
              <a:t>S^T</a:t>
            </a:r>
            <a:r>
              <a:rPr lang="ko-KR" altLang="en-US" dirty="0"/>
              <a:t>로 </a:t>
            </a:r>
            <a:r>
              <a:rPr lang="en-US" altLang="ko-KR" dirty="0"/>
              <a:t>Decompose 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1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6F97B-8AD3-4875-A81B-740AE7BC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value,</a:t>
            </a:r>
            <a:r>
              <a:rPr lang="ko-KR" altLang="en-US" dirty="0"/>
              <a:t> </a:t>
            </a:r>
            <a:r>
              <a:rPr lang="en-US" altLang="ko-KR" dirty="0"/>
              <a:t>Eigen Vector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3B7E10-981A-45C8-A7D8-07143C5D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301"/>
            <a:ext cx="5926584" cy="42409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C6FD1-0F92-43B9-A515-C2B978774683}"/>
              </a:ext>
            </a:extLst>
          </p:cNvPr>
          <p:cNvSpPr txBox="1"/>
          <p:nvPr/>
        </p:nvSpPr>
        <p:spPr>
          <a:xfrm>
            <a:off x="7136675" y="3186567"/>
            <a:ext cx="4661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Eigen Value</a:t>
            </a:r>
            <a:r>
              <a:rPr lang="ko-KR" altLang="en-US" dirty="0"/>
              <a:t>의 값이 작다는 뜻은 변환 시 그 변환에 </a:t>
            </a:r>
            <a:r>
              <a:rPr lang="en-US" altLang="ko-KR" dirty="0"/>
              <a:t>Scaling</a:t>
            </a:r>
            <a:r>
              <a:rPr lang="ko-KR" altLang="en-US" dirty="0"/>
              <a:t>이 제일 작게 된다는 뜻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 값을 빼더라도</a:t>
            </a:r>
            <a:r>
              <a:rPr lang="en-US" altLang="ko-KR" dirty="0"/>
              <a:t>(=0) Vector</a:t>
            </a:r>
            <a:r>
              <a:rPr lang="ko-KR" altLang="en-US" dirty="0"/>
              <a:t>의 크기가 크게 변화하지 않음을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특징을 이용하여 훨씬 더 </a:t>
            </a:r>
            <a:r>
              <a:rPr lang="en-US" altLang="ko-KR" dirty="0"/>
              <a:t>Rank</a:t>
            </a:r>
            <a:r>
              <a:rPr lang="ko-KR" altLang="en-US" dirty="0"/>
              <a:t>가 낮은</a:t>
            </a:r>
            <a:r>
              <a:rPr lang="en-US" altLang="ko-KR" dirty="0"/>
              <a:t>, Low Dimensional Representation</a:t>
            </a:r>
            <a:r>
              <a:rPr lang="ko-KR" altLang="en-US" dirty="0"/>
              <a:t>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5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231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Matrix Manipulation</vt:lpstr>
      <vt:lpstr>행렬 표현</vt:lpstr>
      <vt:lpstr>Orthonormal square matrix</vt:lpstr>
      <vt:lpstr>Linear Transformation</vt:lpstr>
      <vt:lpstr>Eigen value, Eigen Vector</vt:lpstr>
      <vt:lpstr>Eigen value, Eigen Vector</vt:lpstr>
      <vt:lpstr>Eigen value, Eigen Vector</vt:lpstr>
      <vt:lpstr>Eigen value, Eigen Vector</vt:lpstr>
      <vt:lpstr>Eigen value, Eigen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291</cp:revision>
  <dcterms:created xsi:type="dcterms:W3CDTF">2020-09-21T04:02:34Z</dcterms:created>
  <dcterms:modified xsi:type="dcterms:W3CDTF">2020-10-19T01:15:46Z</dcterms:modified>
</cp:coreProperties>
</file>