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9132-94A4-4984-A8A8-6C597120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D758F-F24D-4881-A048-7579C915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E60AB-625F-4902-AE2D-D3EC18B0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81CE5-DA26-472F-98DC-1A9A493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61135-0C98-4F5F-A2A3-DC6BB8A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9034-0A97-482D-9909-B0DBDBA8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15855-0B3D-42F7-B278-641FE04C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0169E-F2B0-47D9-92D4-0A949F26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C5D56-66FA-49E0-A652-6768B09A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ED83-0915-442F-BE28-85A7A9F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FE60DE-609B-4772-BD24-0A955073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DF2D-F2A3-4C36-A398-A2386DE6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7948E-5AB9-4998-90F1-58A4546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134E4-14B7-4EAE-9D2C-87883FF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9CCE5-7BD5-4175-8124-E91D64E4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6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C49B7-F0A3-4965-9CA5-7229AA8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CEB83-2B52-4E30-BE28-64AFB5C2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33449-DFE0-4D5F-9F2C-8C937009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182A4-F3B6-4DD9-8D27-D37A6D1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B51B-0C3A-426B-B623-8465D764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C9510-6B97-4596-A9E2-D541B580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7580F-9438-4BAD-92C0-7E948BED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81DCB-9BAD-4EE0-82E7-13765E2B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0A51B-A889-4BEB-BD7B-4C960A4F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D4A0-BBE2-438C-8EA4-C69A5E7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2791-896C-4E17-8FAC-47FC850E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A5D6D-2E22-4819-9B5B-89F13FAF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1B318-48C7-4CE7-9E50-B49575C0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99BAF-93EC-4720-871B-9DDAFB86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0CE6A-532A-4773-8433-789B68D7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4C887-366B-4576-B3CB-08D305B3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2BB6-7E19-4AF6-9B87-7528A2BD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5BAD5-295C-43AF-82F3-BDB8D70F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3E3A7-8BC3-4DA1-93EB-1CDC3056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EB8BA-EF27-4DC6-8BCF-AA0518DE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BA1D2-6497-4927-8681-44F3A8E21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56057-8137-4214-8C6B-45F3FDE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D1877-97DB-4A96-995B-F530178B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4FBD4-0EB0-41B7-BD82-F9EF42B7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18AD-2D73-450D-9AC0-38D49234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6682-4BF6-4DA4-B2CB-BBAD4C7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DFA18-3E79-4459-AD10-C68CE88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7744E-760E-4520-B468-4703B64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705DE-17F2-4DFE-B06B-5547C566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7F6F46-FB4D-4B23-A757-3CDDA45E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2E325-EF4C-4970-BB58-DB099BCF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ED3E-7838-4C35-9282-27E42A48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F7155-06CF-41DC-9215-F5985F8A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8A7C3-6E98-4CF7-89A3-1D752AF3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15445-87EC-4B53-AB66-D00A6861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A9DDE-20E3-4E4A-B84C-185366A5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0F38-C853-423D-89A2-0FC953D3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6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66577-FE85-4239-BF3A-D410A05C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766CD-0625-4B3B-A87F-4B9C06F3A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4ACE2-C493-4C78-AF7E-40236043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0B44E-79CF-4E21-B06E-7BA7510B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CD2B6-4A93-443F-B3F0-B4C5308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7731-9EBA-44CF-9D7E-C766245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5489B-D829-47ED-A882-C021CF11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08089-0210-47A2-A192-9EF18D17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71B53-DF18-416E-892C-26A199E13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D969-EB50-4D7E-BA53-F76232F0049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99301-BC5B-4940-98BA-5900D8967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7B56E-A891-4DBB-A925-4E3187866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FDA4-344F-4B43-9BD1-E2F37B04D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7B1E-D666-4228-BA61-B9C456C7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367" y="1530736"/>
            <a:ext cx="971513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Principle Component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7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AE68-E0AF-41EF-A1C1-67D6056F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2915B3-D5EE-4B72-B5C4-80D9F17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4771"/>
            <a:ext cx="6605588" cy="445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7563E-9B80-4C2A-A2CE-167970D0D006}"/>
              </a:ext>
            </a:extLst>
          </p:cNvPr>
          <p:cNvSpPr txBox="1"/>
          <p:nvPr/>
        </p:nvSpPr>
        <p:spPr>
          <a:xfrm>
            <a:off x="7818268" y="3940657"/>
            <a:ext cx="3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Eigen Value</a:t>
            </a:r>
            <a:r>
              <a:rPr lang="ko-KR" altLang="en-US" dirty="0"/>
              <a:t>가 작은 것을 생략하고 큰 것만 사용하여 회전변환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0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75F3-BFA1-4A94-A33F-50B23C38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5962A8-6A2B-4129-8784-DFA43E4D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64522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DA915-96E2-41B6-8188-105C3ED7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87A7C-6CCF-4F97-BFFC-C1C86F94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en-US" altLang="ko-KR" dirty="0" err="1"/>
              <a:t>xy</a:t>
            </a:r>
            <a:r>
              <a:rPr lang="en-US" altLang="ko-KR" dirty="0"/>
              <a:t>)</a:t>
            </a:r>
            <a:r>
              <a:rPr lang="ko-KR" altLang="en-US" dirty="0"/>
              <a:t>값의 평균 </a:t>
            </a:r>
            <a:r>
              <a:rPr lang="en-US" altLang="ko-KR" dirty="0"/>
              <a:t>– (x</a:t>
            </a:r>
            <a:r>
              <a:rPr lang="ko-KR" altLang="en-US" dirty="0"/>
              <a:t>의 평균</a:t>
            </a:r>
            <a:r>
              <a:rPr lang="en-US" altLang="ko-KR" dirty="0"/>
              <a:t>) * (y</a:t>
            </a:r>
            <a:r>
              <a:rPr lang="ko-KR" altLang="en-US" dirty="0"/>
              <a:t>의 평균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Symmetric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66BFCC-DF91-494B-91DE-876474C5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6803"/>
            <a:ext cx="8669784" cy="33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2CBE4-B697-4FE2-9E78-1B36C0C8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F9651A-E45A-46B2-B5DC-8CD24E28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112"/>
            <a:ext cx="7133948" cy="4154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52EA8-679B-4D5A-B963-790565916919}"/>
              </a:ext>
            </a:extLst>
          </p:cNvPr>
          <p:cNvSpPr txBox="1"/>
          <p:nvPr/>
        </p:nvSpPr>
        <p:spPr>
          <a:xfrm>
            <a:off x="8353887" y="4023585"/>
            <a:ext cx="308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분포 파악 </a:t>
            </a:r>
            <a:r>
              <a:rPr lang="ko-KR" altLang="en-US"/>
              <a:t>시 활용</a:t>
            </a:r>
          </a:p>
        </p:txBody>
      </p:sp>
    </p:spTree>
    <p:extLst>
      <p:ext uri="{BB962C8B-B14F-4D97-AF65-F5344CB8AC3E}">
        <p14:creationId xmlns:p14="http://schemas.microsoft.com/office/powerpoint/2010/main" val="21381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EE08C-F94A-444D-B159-F8AEA82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C61471-694C-4B11-9CA4-2EDB05B4B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3178"/>
            <a:ext cx="556715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2BB5C-5A6B-470F-A9F4-897140167863}"/>
              </a:ext>
            </a:extLst>
          </p:cNvPr>
          <p:cNvSpPr txBox="1"/>
          <p:nvPr/>
        </p:nvSpPr>
        <p:spPr>
          <a:xfrm>
            <a:off x="6747031" y="4849427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데이터들의 평균이 </a:t>
            </a:r>
            <a:r>
              <a:rPr lang="en-US" altLang="ko-KR" dirty="0"/>
              <a:t>0</a:t>
            </a:r>
            <a:r>
              <a:rPr lang="ko-KR" altLang="en-US" dirty="0"/>
              <a:t>일 때의 </a:t>
            </a:r>
            <a:r>
              <a:rPr lang="en-US" altLang="ko-KR" dirty="0"/>
              <a:t>Covariance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3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711FA-5818-4473-BB6C-919471A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96EA-ACD4-431D-850A-38BBCE76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Data</a:t>
            </a:r>
            <a:r>
              <a:rPr lang="ko-KR" altLang="en-US" dirty="0"/>
              <a:t>를 평균이 </a:t>
            </a:r>
            <a:r>
              <a:rPr lang="en-US" altLang="ko-KR" dirty="0"/>
              <a:t>0</a:t>
            </a:r>
            <a:r>
              <a:rPr lang="ko-KR" altLang="en-US" dirty="0"/>
              <a:t>인 지점으로 </a:t>
            </a:r>
            <a:r>
              <a:rPr lang="en-US" altLang="ko-KR" dirty="0"/>
              <a:t>Shift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원점으로 온 </a:t>
            </a:r>
            <a:r>
              <a:rPr lang="en-US" altLang="ko-KR" dirty="0"/>
              <a:t>Data</a:t>
            </a:r>
            <a:r>
              <a:rPr lang="ko-KR" altLang="en-US" dirty="0"/>
              <a:t>를 회전 변환</a:t>
            </a:r>
            <a:endParaRPr lang="en-US" altLang="ko-KR" dirty="0"/>
          </a:p>
          <a:p>
            <a:r>
              <a:rPr lang="en-US" altLang="ko-KR" dirty="0"/>
              <a:t>3. Variance</a:t>
            </a:r>
            <a:r>
              <a:rPr lang="ko-KR" altLang="en-US" dirty="0"/>
              <a:t>가 작은 축을 </a:t>
            </a:r>
            <a:r>
              <a:rPr lang="ko-KR" altLang="en-US" dirty="0" err="1"/>
              <a:t>지워버림</a:t>
            </a:r>
            <a:r>
              <a:rPr lang="en-US" altLang="ko-KR" dirty="0"/>
              <a:t>(=Variance</a:t>
            </a:r>
            <a:r>
              <a:rPr lang="ko-KR" altLang="en-US" dirty="0"/>
              <a:t>가 큰 축으로 </a:t>
            </a:r>
            <a:r>
              <a:rPr lang="en-US" altLang="ko-KR" dirty="0"/>
              <a:t>Projection </a:t>
            </a:r>
            <a:r>
              <a:rPr lang="ko-KR" altLang="en-US" dirty="0"/>
              <a:t>시킴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0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49C9D-BAD3-4BB9-B032-5F0A2143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- </a:t>
            </a:r>
            <a:r>
              <a:rPr lang="ko-KR" altLang="en-US" dirty="0"/>
              <a:t>회전변환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B0D50D0-4762-41AA-ADCE-C402BF58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5" y="1690688"/>
            <a:ext cx="6782747" cy="37152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4A1D3-CAC9-4882-A53F-54D11BD8F86A}"/>
              </a:ext>
            </a:extLst>
          </p:cNvPr>
          <p:cNvSpPr txBox="1"/>
          <p:nvPr/>
        </p:nvSpPr>
        <p:spPr>
          <a:xfrm>
            <a:off x="2393920" y="5643563"/>
            <a:ext cx="807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Covariance Matrix</a:t>
            </a:r>
            <a:r>
              <a:rPr lang="ko-KR" altLang="en-US" dirty="0"/>
              <a:t>가 </a:t>
            </a:r>
            <a:r>
              <a:rPr lang="en-US" altLang="ko-KR" dirty="0"/>
              <a:t>Diagonalized</a:t>
            </a:r>
            <a:r>
              <a:rPr lang="ko-KR" altLang="en-US" dirty="0"/>
              <a:t>될 때까지 회전변환을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6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DD2B0-B36E-4E20-BA85-3F72771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- </a:t>
            </a:r>
            <a:r>
              <a:rPr lang="ko-KR" altLang="en-US" dirty="0"/>
              <a:t>회전변환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D4C6E3-9CC5-4263-84DD-904F261B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7" y="1843380"/>
            <a:ext cx="65445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1E83D-81BD-4427-AC33-B171CE0DC1D5}"/>
              </a:ext>
            </a:extLst>
          </p:cNvPr>
          <p:cNvSpPr txBox="1"/>
          <p:nvPr/>
        </p:nvSpPr>
        <p:spPr>
          <a:xfrm>
            <a:off x="7674977" y="4738910"/>
            <a:ext cx="3575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를 구하고 싶으면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Covariance Matrix</a:t>
            </a:r>
            <a:r>
              <a:rPr lang="ko-KR" altLang="en-US" dirty="0"/>
              <a:t>인 </a:t>
            </a:r>
            <a:r>
              <a:rPr lang="en-US" altLang="ko-KR" dirty="0"/>
              <a:t>S^T</a:t>
            </a:r>
            <a:r>
              <a:rPr lang="ko-KR" altLang="en-US" dirty="0"/>
              <a:t>만큼으로 회전 변환시키면 </a:t>
            </a:r>
            <a:r>
              <a:rPr lang="en-US" altLang="ko-KR" dirty="0"/>
              <a:t>Diagonal Matrix</a:t>
            </a:r>
            <a:r>
              <a:rPr lang="ko-KR" altLang="en-US" dirty="0"/>
              <a:t>를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00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0371-8C03-4BBB-8A00-1CC28B8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FC6895-D801-4200-A95A-70E20DDE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925"/>
            <a:ext cx="47619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5A3C3-9B09-4749-883B-8F4BDB11B4EA}"/>
              </a:ext>
            </a:extLst>
          </p:cNvPr>
          <p:cNvSpPr txBox="1"/>
          <p:nvPr/>
        </p:nvSpPr>
        <p:spPr>
          <a:xfrm>
            <a:off x="6468862" y="3746262"/>
            <a:ext cx="37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이 되도록 평행이동</a:t>
            </a:r>
          </a:p>
        </p:txBody>
      </p:sp>
    </p:spTree>
    <p:extLst>
      <p:ext uri="{BB962C8B-B14F-4D97-AF65-F5344CB8AC3E}">
        <p14:creationId xmlns:p14="http://schemas.microsoft.com/office/powerpoint/2010/main" val="13952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AD07A-69AC-47A2-BB37-6A828679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A99536-96BA-460C-B0D4-DC4307B9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2787"/>
            <a:ext cx="656892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9B73E-0B78-4484-B4A5-EECBCA649C8D}"/>
              </a:ext>
            </a:extLst>
          </p:cNvPr>
          <p:cNvSpPr txBox="1"/>
          <p:nvPr/>
        </p:nvSpPr>
        <p:spPr>
          <a:xfrm>
            <a:off x="7818268" y="3789124"/>
            <a:ext cx="37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XX^T</a:t>
            </a:r>
            <a:r>
              <a:rPr lang="ko-KR" altLang="en-US" dirty="0"/>
              <a:t>의 </a:t>
            </a:r>
            <a:r>
              <a:rPr lang="en-US" altLang="ko-KR" dirty="0"/>
              <a:t>Eigen Value</a:t>
            </a:r>
            <a:r>
              <a:rPr lang="ko-KR" altLang="en-US" dirty="0"/>
              <a:t>와 </a:t>
            </a:r>
            <a:r>
              <a:rPr lang="en-US" altLang="ko-KR" dirty="0"/>
              <a:t>Eigen Vector</a:t>
            </a:r>
            <a:r>
              <a:rPr lang="ko-KR" altLang="en-US" dirty="0"/>
              <a:t>을 계산</a:t>
            </a:r>
          </a:p>
        </p:txBody>
      </p:sp>
    </p:spTree>
    <p:extLst>
      <p:ext uri="{BB962C8B-B14F-4D97-AF65-F5344CB8AC3E}">
        <p14:creationId xmlns:p14="http://schemas.microsoft.com/office/powerpoint/2010/main" val="28590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140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Principle Component Analysis</vt:lpstr>
      <vt:lpstr>Covariance</vt:lpstr>
      <vt:lpstr>Covariance</vt:lpstr>
      <vt:lpstr>Covariance</vt:lpstr>
      <vt:lpstr>PCA</vt:lpstr>
      <vt:lpstr>PCA - 회전변환</vt:lpstr>
      <vt:lpstr>PCA - 회전변환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User</cp:lastModifiedBy>
  <cp:revision>313</cp:revision>
  <dcterms:created xsi:type="dcterms:W3CDTF">2020-09-21T04:02:34Z</dcterms:created>
  <dcterms:modified xsi:type="dcterms:W3CDTF">2020-10-19T01:49:10Z</dcterms:modified>
</cp:coreProperties>
</file>