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3" type="body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4" type="body"/>
          </p:nvPr>
        </p:nvSpPr>
        <p:spPr>
          <a:xfrm>
            <a:off x="4645030" y="1631157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2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2" y="1076329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 flipH="1" rot="10800000">
            <a:off x="0" y="5143500"/>
            <a:ext cx="9144000" cy="34528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9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2373775"/>
            <a:ext cx="8229600" cy="21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Owner: ChongWei Zhao</a:t>
            </a: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ScrumMaster: DongYeun Lee</a:t>
            </a: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</a:t>
            </a:r>
            <a:r>
              <a:rPr b="0" i="0" lang="en" sz="18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DongYeun Lee, Inyoung Cho, Bali Southam, William Whelan, 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ChongWei Zhao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457200" y="784622"/>
            <a:ext cx="8229600" cy="945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Amazing Music</a:t>
            </a:r>
            <a:br>
              <a:rPr b="0" i="0" lang="e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7/2/2018</a:t>
            </a:r>
            <a:br>
              <a:rPr b="0" i="0" lang="en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</a:t>
            </a:r>
            <a:r>
              <a:rPr b="0" i="0" lang="e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Amazing Music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Amazing Music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Technology: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 end--- C++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End--- Java, MySQL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 design --- QT or MFC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editor --- FFMPEG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 Control--- GitHub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type="title"/>
          </p:nvPr>
        </p:nvSpPr>
        <p:spPr>
          <a:xfrm>
            <a:off x="457200" y="8001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Amazing Music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714500"/>
            <a:ext cx="8229600" cy="2880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platform which allows its user to play their music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whatever style they love and share th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music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other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level goal(s)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(1)Achieve the program as a music player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(2)Achieve the program as a music editor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1. Change the tone of the music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 Change the speed of the music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3. Cut and combine different tracks together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(3)Achieve the program as a platform which allow people to share their music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Amazing Music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524000"/>
            <a:ext cx="82296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 user stories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As a user, I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want to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see the program interface (UI) a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program runs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As a user, I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want to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import and store audio files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As a user, I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want to see whether or not the imported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 is legal (if it will work with the application)</a:t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As a user, I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want to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play audio through the software</a:t>
            </a:r>
            <a:endParaRPr sz="1400"/>
          </a:p>
        </p:txBody>
      </p:sp>
      <p:sp>
        <p:nvSpPr>
          <p:cNvPr id="138" name="Shape 138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Amazing Music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 user stories (continued)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developer, I need to complete the construction of a common server and data server</a:t>
            </a:r>
            <a:endParaRPr sz="1400"/>
          </a:p>
          <a:p>
            <a:pPr indent="0" lvl="0" marL="25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As a developer, I need t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 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valid client program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that can 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communicate properly with the server</a:t>
            </a:r>
            <a:endParaRPr sz="1400"/>
          </a:p>
          <a:p>
            <a:pPr indent="0" lvl="0" marL="25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As a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developer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 need to create a server that can handle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instructions from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client and correctly distribute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necessary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instructions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As a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developer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design the server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and write local files correctly, and perform basic file operations on local files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Amazing Music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60020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2 user stories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As a user, I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need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able to change the tone of the audio track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As a user, I need to be able to modif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speed of the audio track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As a user, I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need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able to clip seg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ments of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imported audio tracks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As a user, I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need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able to combine multiple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tracks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As a developer, I need to integrate the UI with the content of Sprint 2 above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Amazing Music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485050"/>
            <a:ext cx="8229600" cy="3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2 user stories (continued)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As a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developer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 need to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create a fully-functional server that clients can communicate with 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As a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developer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 need to des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ign the server to share audio files with 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or all clients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As a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developer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 need to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allow the server to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interact with the client's network file flow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As a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developer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 need to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allow the server to 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the MySQL database and perform self-maintenance in real time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As a developer, I need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the real-time running status of the server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Amazing Music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3 user stories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As a developer,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 need to ensure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all content developed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has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been correctly and fully integrated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As a developer,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I need to 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 the entire software system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As a user, I need to be able to access and use the software f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lawlessly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Amazing Music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Graph: C</a:t>
            </a:r>
            <a:r>
              <a:rPr lang="en"/>
              <a:t>lient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3040912" y="1708298"/>
            <a:ext cx="3239386" cy="11199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Play </a:t>
            </a:r>
            <a:r>
              <a:rPr lang="en">
                <a:solidFill>
                  <a:schemeClr val="lt1"/>
                </a:solidFill>
              </a:rPr>
              <a:t>m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 the </a:t>
            </a:r>
            <a:r>
              <a:rPr lang="en">
                <a:solidFill>
                  <a:schemeClr val="lt1"/>
                </a:solidFill>
              </a:rPr>
              <a:t>t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 of the </a:t>
            </a:r>
            <a:r>
              <a:rPr lang="en">
                <a:solidFill>
                  <a:schemeClr val="lt1"/>
                </a:solidFill>
              </a:rPr>
              <a:t>m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Modif</a:t>
            </a:r>
            <a:r>
              <a:rPr lang="en">
                <a:solidFill>
                  <a:schemeClr val="lt1"/>
                </a:solidFill>
              </a:rPr>
              <a:t>y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">
                <a:solidFill>
                  <a:schemeClr val="lt1"/>
                </a:solidFill>
              </a:rPr>
              <a:t>s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peed of the </a:t>
            </a:r>
            <a:r>
              <a:rPr lang="en">
                <a:solidFill>
                  <a:schemeClr val="lt1"/>
                </a:solidFill>
              </a:rPr>
              <a:t>m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Share </a:t>
            </a:r>
            <a:r>
              <a:rPr lang="en">
                <a:solidFill>
                  <a:schemeClr val="lt1"/>
                </a:solidFill>
              </a:rPr>
              <a:t>m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usic</a:t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3040912" y="3848985"/>
            <a:ext cx="3239386" cy="89158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Shape 186"/>
          <p:cNvCxnSpPr/>
          <p:nvPr/>
        </p:nvCxnSpPr>
        <p:spPr>
          <a:xfrm>
            <a:off x="4968949" y="2828260"/>
            <a:ext cx="0" cy="102072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" name="Shape 187"/>
          <p:cNvCxnSpPr>
            <a:stCxn id="185" idx="1"/>
          </p:cNvCxnSpPr>
          <p:nvPr/>
        </p:nvCxnSpPr>
        <p:spPr>
          <a:xfrm rot="10800000">
            <a:off x="2254012" y="3848978"/>
            <a:ext cx="786900" cy="445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Shape 188"/>
          <p:cNvCxnSpPr/>
          <p:nvPr/>
        </p:nvCxnSpPr>
        <p:spPr>
          <a:xfrm rot="10800000">
            <a:off x="2254102" y="2346251"/>
            <a:ext cx="0" cy="150273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Shape 189"/>
          <p:cNvCxnSpPr/>
          <p:nvPr/>
        </p:nvCxnSpPr>
        <p:spPr>
          <a:xfrm>
            <a:off x="2254102" y="2346251"/>
            <a:ext cx="78681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Shape 190"/>
          <p:cNvSpPr/>
          <p:nvPr/>
        </p:nvSpPr>
        <p:spPr>
          <a:xfrm>
            <a:off x="5209953" y="3068711"/>
            <a:ext cx="3104705" cy="64365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lang="en">
                <a:solidFill>
                  <a:schemeClr val="lt1"/>
                </a:solidFill>
              </a:rPr>
              <a:t>l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ogin </a:t>
            </a:r>
            <a:r>
              <a:rPr lang="en">
                <a:solidFill>
                  <a:schemeClr val="lt1"/>
                </a:solidFill>
              </a:rPr>
              <a:t>i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nformation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lang="en">
                <a:solidFill>
                  <a:schemeClr val="lt1"/>
                </a:solidFill>
              </a:rPr>
              <a:t>m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usic </a:t>
            </a:r>
            <a:r>
              <a:rPr lang="en">
                <a:solidFill>
                  <a:schemeClr val="lt1"/>
                </a:solidFill>
              </a:rPr>
              <a:t>f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chemeClr val="lt1"/>
                </a:solidFill>
              </a:rPr>
              <a:t>t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ime for the </a:t>
            </a:r>
            <a:r>
              <a:rPr lang="en">
                <a:solidFill>
                  <a:schemeClr val="lt1"/>
                </a:solidFill>
              </a:rPr>
              <a:t>u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 </a:t>
            </a:r>
            <a:r>
              <a:rPr lang="en">
                <a:solidFill>
                  <a:schemeClr val="lt1"/>
                </a:solidFill>
              </a:rPr>
              <a:t>u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pdate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533400" y="2962940"/>
            <a:ext cx="1614364" cy="65213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chemeClr val="lt1"/>
                </a:solidFill>
              </a:rPr>
              <a:t>s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erial </a:t>
            </a:r>
            <a:r>
              <a:rPr lang="en">
                <a:solidFill>
                  <a:schemeClr val="lt1"/>
                </a:solidFill>
              </a:rPr>
              <a:t>n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umber of the </a:t>
            </a:r>
            <a:r>
              <a:rPr lang="en">
                <a:solidFill>
                  <a:schemeClr val="lt1"/>
                </a:solidFill>
              </a:rPr>
              <a:t>m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usic </a:t>
            </a:r>
            <a:r>
              <a:rPr lang="en">
                <a:solidFill>
                  <a:schemeClr val="lt1"/>
                </a:solidFill>
              </a:rPr>
              <a:t>f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Amazing Music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1</a:t>
            </a:r>
            <a:endParaRPr b="1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very familiar with how to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software to play music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2</a:t>
            </a:r>
            <a:endParaRPr b="1" i="0" sz="3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constraints- fast paced 5 week session, shorter sprints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3</a:t>
            </a:r>
            <a:endParaRPr b="1" i="0" sz="3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experience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building a server,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creating a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UI design, and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utilizing an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audio processing library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