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rot="10800000" flipH="1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53579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2373775"/>
            <a:ext cx="8229600" cy="21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Owner: ChongWei Zhao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ScrumMaster: William Whelan 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" sz="18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DongYeun Lee, Inyoung Cho, Bali Southam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938500"/>
            <a:ext cx="80736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br>
              <a:rPr lang="en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38350"/>
            <a:ext cx="2284025" cy="22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sz="44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8229600" cy="288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platform which allows its user to play their music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whatever style they love and share th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music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goal(s)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(1)Achieve the program as a music player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(2)Achieve the program as a music editor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 Change the tone of the music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Change the speed of the music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 Cut and combine different tracks together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(3)Achieve the program as a platform which allow people to share their music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0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user stories: (Estimate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 story points in parentheses)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can import music from my local disk. (15)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can know if a file is a valid audio file or not. (36)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can play music in this software. (29)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make a valid socket client machine. (10)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make a valid socket server machine. (13)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make a shell outside the core server. (29)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expose proper APIs to the Internet. (19)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Sprint 2 user stories: (Estimated story points in parentheses)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want to change the speed and pitch. (35)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adjust volume. (15)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share music with other people via File Server. (38)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make a File Server that can normally receive and process incoming files. (41)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create UI for the user-end software. (34)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make core functions for user-end software. (37)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combine UI and core functions together. (29)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Sprint 3 user stories: (Estimated story points in parentheses)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download other’s music from the server. (38)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search other’s music artworks. (32)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developer, I want to find (and hopefully fix) as much bugs as possible. (50)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Backlog user stories: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cut and combine audio tracks.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categorize music files, if I would like to.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make my own page, account and profile (SNS Network).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comment on other users’ music.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1" i="0" u="none" strike="noStrike" cap="non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Graph: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040912" y="1708298"/>
            <a:ext cx="3239386" cy="1119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 the </a:t>
            </a:r>
            <a:r>
              <a:rPr lang="en">
                <a:solidFill>
                  <a:schemeClr val="lt1"/>
                </a:solidFill>
              </a:rPr>
              <a:t>t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of the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Modif</a:t>
            </a:r>
            <a:r>
              <a:rPr lang="en">
                <a:solidFill>
                  <a:schemeClr val="lt1"/>
                </a:solidFill>
              </a:rPr>
              <a:t>y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>
                <a:solidFill>
                  <a:schemeClr val="lt1"/>
                </a:solidFill>
              </a:rPr>
              <a:t>s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peed of the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Share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</a:t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040912" y="3848985"/>
            <a:ext cx="3239386" cy="8915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Shape 178"/>
          <p:cNvCxnSpPr/>
          <p:nvPr/>
        </p:nvCxnSpPr>
        <p:spPr>
          <a:xfrm>
            <a:off x="4968949" y="2828260"/>
            <a:ext cx="0" cy="10207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Shape 179"/>
          <p:cNvCxnSpPr>
            <a:stCxn id="177" idx="1"/>
          </p:cNvCxnSpPr>
          <p:nvPr/>
        </p:nvCxnSpPr>
        <p:spPr>
          <a:xfrm rot="10800000">
            <a:off x="2254012" y="3848978"/>
            <a:ext cx="786900" cy="445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Shape 180"/>
          <p:cNvCxnSpPr/>
          <p:nvPr/>
        </p:nvCxnSpPr>
        <p:spPr>
          <a:xfrm rot="10800000">
            <a:off x="2254102" y="2346251"/>
            <a:ext cx="0" cy="150273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Shape 181"/>
          <p:cNvCxnSpPr/>
          <p:nvPr/>
        </p:nvCxnSpPr>
        <p:spPr>
          <a:xfrm>
            <a:off x="2254102" y="2346251"/>
            <a:ext cx="78681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Shape 182"/>
          <p:cNvSpPr/>
          <p:nvPr/>
        </p:nvSpPr>
        <p:spPr>
          <a:xfrm>
            <a:off x="5209953" y="3068711"/>
            <a:ext cx="3104705" cy="643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">
                <a:solidFill>
                  <a:schemeClr val="lt1"/>
                </a:solidFill>
              </a:rPr>
              <a:t>l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ogin </a:t>
            </a:r>
            <a:r>
              <a:rPr lang="en">
                <a:solidFill>
                  <a:schemeClr val="lt1"/>
                </a:solidFill>
              </a:rPr>
              <a:t>i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nformation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">
                <a:solidFill>
                  <a:schemeClr val="lt1"/>
                </a:solidFill>
              </a:rPr>
              <a:t>m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usic </a:t>
            </a:r>
            <a:r>
              <a:rPr lang="en">
                <a:solidFill>
                  <a:schemeClr val="lt1"/>
                </a:solidFill>
              </a:rPr>
              <a:t>f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update time and so 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33400" y="2962940"/>
            <a:ext cx="1614364" cy="65213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Music file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</a:rPr>
              <a:t>s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erial </a:t>
            </a:r>
            <a:r>
              <a:rPr lang="en">
                <a:solidFill>
                  <a:schemeClr val="lt1"/>
                </a:solidFill>
              </a:rPr>
              <a:t>n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umber </a:t>
            </a:r>
            <a:r>
              <a:rPr lang="en">
                <a:solidFill>
                  <a:schemeClr val="lt1"/>
                </a:solidFill>
              </a:rPr>
              <a:t>and so 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</a:t>
            </a:r>
            <a:endParaRPr b="1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very familiar with how to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software to play music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</a:t>
            </a:r>
            <a:endParaRPr sz="32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constraints- fast paced 5 week session, shorter sprints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</a:t>
            </a:r>
            <a:endParaRPr sz="32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experience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building a server,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creating a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UI design, and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utilizing an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audio processing library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Amazing Music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 ---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End --- Java, MySQL(Da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tabase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design ---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Microsoft Forms (Language: C#)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editor --- FFMPEG (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audio file processing library)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Control --- GitHub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Communication: Slack (group messaging), Trello (Scrum boards)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spcFirstLastPara="1" wrap="square"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Simple Light</vt:lpstr>
      <vt:lpstr>Office Theme</vt:lpstr>
      <vt:lpstr> 7/9/2018 Team Amazing Music</vt:lpstr>
      <vt:lpstr>Amazing Music</vt:lpstr>
      <vt:lpstr>Amazing Music</vt:lpstr>
      <vt:lpstr>Amazing Music</vt:lpstr>
      <vt:lpstr>Amazing Music</vt:lpstr>
      <vt:lpstr>Amazing Music</vt:lpstr>
      <vt:lpstr>Amazing Music</vt:lpstr>
      <vt:lpstr>Amazing Music</vt:lpstr>
      <vt:lpstr>Amazing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7/9/2018 Team Amazing Music</dc:title>
  <dc:creator>bali southam</dc:creator>
  <cp:lastModifiedBy>bali southam</cp:lastModifiedBy>
  <cp:revision>1</cp:revision>
  <dcterms:modified xsi:type="dcterms:W3CDTF">2018-07-08T22:02:29Z</dcterms:modified>
</cp:coreProperties>
</file>