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e44537b5c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e44537b5c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e44537b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e44537b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e44537b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e44537b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e44537b5c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e44537b5c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44537b5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44537b5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e44537b5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e44537b5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None/>
              <a:defRPr b="0" i="0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0" y="795125"/>
            <a:ext cx="8520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Amazing Music</a:t>
            </a:r>
            <a:endParaRPr b="0" i="0" sz="4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875150" y="3033750"/>
            <a:ext cx="53937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</a:rPr>
              <a:t>Team Members:</a:t>
            </a:r>
            <a:r>
              <a:rPr b="0" i="0" lang="en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b="0" i="0" sz="18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Chongwei Zhao (Product Owner), In Young Cho, </a:t>
            </a:r>
            <a:endParaRPr b="0" i="0" sz="18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Dong Yeun Lee, Bali Southam, William Whelan</a:t>
            </a:r>
            <a:endParaRPr b="0" i="0" sz="18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</a:rPr>
              <a:t>Sponsor:</a:t>
            </a:r>
            <a:r>
              <a:rPr b="0" i="0" lang="en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Yibo Guo</a:t>
            </a:r>
            <a:endParaRPr b="0" i="0" sz="18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012700" y="1641625"/>
            <a:ext cx="51186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Music Editing and Sharing Desktop App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July 2</a:t>
            </a:r>
            <a:r>
              <a:rPr lang="en" sz="2000">
                <a:solidFill>
                  <a:srgbClr val="FFFFFF"/>
                </a:solidFill>
              </a:rPr>
              <a:t>5th</a:t>
            </a: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2018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Technologies</a:t>
            </a:r>
            <a:endParaRPr b="0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01900" y="1489825"/>
            <a:ext cx="8368200" cy="3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Front End(Music Playing, Music Editing) - Windows Media Player, C#</a:t>
            </a:r>
            <a:r>
              <a:rPr lang="en"/>
              <a:t>, FFMPEG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Interface- Windows Forms in C#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 End(Server for</a:t>
            </a:r>
            <a:r>
              <a:rPr lang="en"/>
              <a:t> sharing music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)- Java, MySQL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en"/>
              <a:t>C# / Java simulator: IKVM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Board- Trello.com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en"/>
              <a:t>Group Communication- Slack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Version Control- GitHub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Project Management Strategies</a:t>
            </a:r>
            <a:endParaRPr b="0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87900" y="1489825"/>
            <a:ext cx="8498100" cy="3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 frequently (</a:t>
            </a:r>
            <a:r>
              <a:rPr lang="en"/>
              <a:t>at least 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 times a week)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Held consistent SCRUM meetings, updated SCRUM board, updated burnup chart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Consistent communication between team members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Enabled all members to know progress</a:t>
            </a:r>
            <a:r>
              <a:rPr lang="en"/>
              <a:t> &amp;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 of one another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Frequent meetings with Sponsor, who </a:t>
            </a:r>
            <a:r>
              <a:rPr lang="en"/>
              <a:t>had experience with server framework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Was able to offer insights on what he thought would work, and what seemed likely to fail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en"/>
              <a:t>Group chat/collaboration via Slack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Things We Enjoyed, and Things We Did Not	</a:t>
            </a:r>
            <a:endParaRPr b="0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87900" y="1152475"/>
            <a:ext cx="8444400" cy="3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en" u="none" cap="none" strike="noStrike">
                <a:solidFill>
                  <a:schemeClr val="dk1"/>
                </a:solidFill>
              </a:rPr>
              <a:t>Enjoyable</a:t>
            </a:r>
            <a:r>
              <a:rPr b="0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Working together collaboratively and creatively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/>
              <a:t>Group effort resulting in</a:t>
            </a:r>
            <a:r>
              <a:rPr lang="en"/>
              <a:t> a tangible product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&amp; implementing server from scratch (for the first time!!)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en" u="none" cap="none" strike="noStrike">
                <a:solidFill>
                  <a:schemeClr val="dk1"/>
                </a:solidFill>
              </a:rPr>
              <a:t>Not Enjoyable</a:t>
            </a:r>
            <a:r>
              <a:rPr b="1" lang="en"/>
              <a:t>: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</a:t>
            </a:r>
            <a:r>
              <a:rPr lang="en"/>
              <a:t>stantly</a:t>
            </a:r>
            <a:r>
              <a:rPr b="0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updat</a:t>
            </a:r>
            <a:r>
              <a:rPr lang="en"/>
              <a:t>ing</a:t>
            </a:r>
            <a:r>
              <a:rPr b="0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documentation (</a:t>
            </a:r>
            <a:r>
              <a:rPr lang="en"/>
              <a:t>somewhat tedious)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Having to debate and come to compromise on decided structure of product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Necessary changing of technologies/strategies when it became clear they were </a:t>
            </a:r>
            <a:r>
              <a:rPr lang="en"/>
              <a:t>im</a:t>
            </a:r>
            <a:r>
              <a:rPr b="0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practical</a:t>
            </a:r>
            <a:endParaRPr b="0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87900" y="1893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Lessons Learned</a:t>
            </a:r>
            <a:endParaRPr b="0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-78825" y="875425"/>
            <a:ext cx="8368200" cy="3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 b="1"/>
          </a:p>
          <a:p>
            <a:pPr indent="-342900" lvl="0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0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 of tasks often takes longer than expected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0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Important to not get too off topic during a SCRUM meeting; leave dispute to be handled by those involved after meeting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0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Effective communication is key; speaking clearly, concisely, and to the point is tremendously helpful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0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Being honest and voicing concern early is necessary, while hiding your concerns can be detrimental</a:t>
            </a:r>
            <a:endParaRPr b="0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Worked, and What Did Not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87900" y="1489825"/>
            <a:ext cx="8368200" cy="3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What Worked:</a:t>
            </a:r>
            <a:endParaRPr b="1" sz="2400"/>
          </a:p>
          <a:p>
            <a:pPr indent="-330200" lvl="0" marL="9144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Voicing concerns early; letting the group know how progress was coming along</a:t>
            </a:r>
            <a:endParaRPr sz="1600"/>
          </a:p>
          <a:p>
            <a:pPr indent="-330200" lvl="0" marL="9144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Adapting to new revelations, and changing structures or technologies as a response</a:t>
            </a:r>
            <a:endParaRPr sz="1600"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What Didn’t Work:</a:t>
            </a:r>
            <a:endParaRPr b="1" sz="2400"/>
          </a:p>
          <a:p>
            <a:pPr indent="-330200" lvl="0" marL="9144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Rambling speech; speaking in a roundabout way without getting to the point</a:t>
            </a:r>
            <a:endParaRPr sz="1600"/>
          </a:p>
          <a:p>
            <a:pPr indent="-330200" lvl="0" marL="9144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Getting sidetracked during SCRUM Meetings 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to the Future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87900" y="1312750"/>
            <a:ext cx="8368200" cy="3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Wish We’d Done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Had better foresight on what technologies to use; what would work well together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Created a sleeker user interface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Build Features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Combine audio tracks together (splice, concatenate, etc.)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Increased precision for pitch and tempo editing (by semitone, by BPM, etc)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Allow users to listen to their edits in real time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Ability to comment on other users’ uploaded files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555600"/>
            <a:ext cx="409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lang="en" sz="3000"/>
              <a:t>Problem/</a:t>
            </a: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Motivation</a:t>
            </a:r>
            <a:endParaRPr b="0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200700" y="1467600"/>
            <a:ext cx="4467900" cy="3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/>
              <a:t>Many apps exist to </a:t>
            </a:r>
            <a:r>
              <a:rPr i="1" lang="en" sz="1800"/>
              <a:t>edit</a:t>
            </a:r>
            <a:r>
              <a:rPr lang="en" sz="1800"/>
              <a:t> or </a:t>
            </a:r>
            <a:r>
              <a:rPr i="1" lang="en" sz="1800"/>
              <a:t>play</a:t>
            </a:r>
            <a:r>
              <a:rPr lang="en" sz="1800"/>
              <a:t> or </a:t>
            </a:r>
            <a:r>
              <a:rPr i="1" lang="en" sz="1800"/>
              <a:t>share</a:t>
            </a:r>
            <a:r>
              <a:rPr lang="en" sz="1800"/>
              <a:t> music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/>
              <a:t>Apps typically </a:t>
            </a:r>
            <a:r>
              <a:rPr lang="en" sz="1800"/>
              <a:t>accomplish</a:t>
            </a:r>
            <a:r>
              <a:rPr lang="en" sz="1800"/>
              <a:t> only </a:t>
            </a:r>
            <a:r>
              <a:rPr i="1" lang="en" sz="1800"/>
              <a:t>one or two</a:t>
            </a:r>
            <a:r>
              <a:rPr lang="en" sz="1800"/>
              <a:t> of the above features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Amazing Music seeks to create a platform to accomplish all three within a </a:t>
            </a:r>
            <a:r>
              <a:rPr b="0" i="1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single application</a:t>
            </a:r>
            <a:endParaRPr b="0" i="1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59235" l="0" r="0" t="0"/>
          <a:stretch/>
        </p:blipFill>
        <p:spPr>
          <a:xfrm>
            <a:off x="4792750" y="1630175"/>
            <a:ext cx="3983399" cy="14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5105125" y="2656200"/>
            <a:ext cx="902100" cy="278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371800" y="2665800"/>
            <a:ext cx="825300" cy="326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512850" y="2656200"/>
            <a:ext cx="902100" cy="278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Goals</a:t>
            </a:r>
            <a:endParaRPr b="0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an attractive, </a:t>
            </a:r>
            <a:r>
              <a:rPr lang="en"/>
              <a:t>user friendly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Windows Desktop app</a:t>
            </a:r>
            <a:r>
              <a:rPr lang="en"/>
              <a:t>lication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users play an audio track within the application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 reliable pitch</a:t>
            </a:r>
            <a:r>
              <a:rPr lang="en"/>
              <a:t>,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tempo, and file cutting editing of audio tracks</a:t>
            </a:r>
            <a:endParaRPr/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a platform allowing users to upload their edited audio files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 users to access and download others’ uploaded audio tracks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87900" y="1261225"/>
            <a:ext cx="83682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of us were dealing with unfamiliar technologies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Struggles completing tasks by initial expected deadline- many tasks pushed to following sprint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Language/Communication barrier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Difficulties agreeing upon direction of the project/ disputes with sponsor/ disagreements on structure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Difficulties combining separate elements  of project (client and server, UI and client/server, etc.)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290275"/>
            <a:ext cx="83682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Functional, attractive user interface was implemented</a:t>
            </a:r>
            <a:endParaRPr/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Generally, communication between members was positive and constructive</a:t>
            </a:r>
            <a:endParaRPr/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Product meets almost all of our functional requirements </a:t>
            </a:r>
            <a:endParaRPr/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general, division of work was fair and well established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2277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</a:pPr>
            <a:r>
              <a:rPr lang="en">
                <a:solidFill>
                  <a:srgbClr val="000000"/>
                </a:solidFill>
              </a:rPr>
              <a:t>Application Screenshots</a:t>
            </a:r>
            <a:endParaRPr b="0" i="0" sz="30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50" y="1111225"/>
            <a:ext cx="2752775" cy="37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309" y="1066225"/>
            <a:ext cx="3663674" cy="3924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8"/>
          <p:cNvCxnSpPr/>
          <p:nvPr/>
        </p:nvCxnSpPr>
        <p:spPr>
          <a:xfrm flipH="1" rot="10800000">
            <a:off x="2763675" y="3279975"/>
            <a:ext cx="1957500" cy="67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/>
          <p:nvPr/>
        </p:nvCxnSpPr>
        <p:spPr>
          <a:xfrm flipH="1">
            <a:off x="3349025" y="4537025"/>
            <a:ext cx="2936400" cy="3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7900" y="141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Screenshots (cont.)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25" y="1133375"/>
            <a:ext cx="3872526" cy="34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4975" y="102950"/>
            <a:ext cx="2405476" cy="233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4963" y="2571751"/>
            <a:ext cx="2607441" cy="2431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9"/>
          <p:cNvCxnSpPr/>
          <p:nvPr/>
        </p:nvCxnSpPr>
        <p:spPr>
          <a:xfrm flipH="1" rot="10800000">
            <a:off x="940425" y="1427850"/>
            <a:ext cx="4356600" cy="85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2063150" y="2301150"/>
            <a:ext cx="3329700" cy="97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87900" y="2181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Screenshots (cont).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00" y="1144125"/>
            <a:ext cx="3806911" cy="36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5261" y="1144125"/>
            <a:ext cx="4716739" cy="273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System Overview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2596350" y="1202125"/>
            <a:ext cx="3951300" cy="14682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2699850" y="1249450"/>
            <a:ext cx="5675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Music (C#, Windows Media Player)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Music (C#, FFMPEG)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Cut the file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Change the tempo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Change the pitch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Music (C#, IKVM, Java)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2399250" y="3714775"/>
            <a:ext cx="4345500" cy="1379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2699850" y="3990650"/>
            <a:ext cx="5675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Music (Java, MySQL)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user login information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the file from the clients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the file to the client when the user request</a:t>
            </a:r>
            <a:endParaRPr/>
          </a:p>
        </p:txBody>
      </p:sp>
      <p:cxnSp>
        <p:nvCxnSpPr>
          <p:cNvPr id="129" name="Google Shape;129;p21"/>
          <p:cNvCxnSpPr/>
          <p:nvPr/>
        </p:nvCxnSpPr>
        <p:spPr>
          <a:xfrm>
            <a:off x="5291300" y="2690000"/>
            <a:ext cx="19800" cy="10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1"/>
          <p:cNvSpPr/>
          <p:nvPr/>
        </p:nvSpPr>
        <p:spPr>
          <a:xfrm>
            <a:off x="5626325" y="2827950"/>
            <a:ext cx="2118600" cy="817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5907125" y="2861500"/>
            <a:ext cx="1557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Music file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 information</a:t>
            </a:r>
            <a:endParaRPr/>
          </a:p>
        </p:txBody>
      </p:sp>
      <p:cxnSp>
        <p:nvCxnSpPr>
          <p:cNvPr id="132" name="Google Shape;132;p21"/>
          <p:cNvCxnSpPr/>
          <p:nvPr/>
        </p:nvCxnSpPr>
        <p:spPr>
          <a:xfrm>
            <a:off x="1684950" y="4493175"/>
            <a:ext cx="532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1"/>
          <p:cNvCxnSpPr/>
          <p:nvPr/>
        </p:nvCxnSpPr>
        <p:spPr>
          <a:xfrm>
            <a:off x="1704650" y="1960825"/>
            <a:ext cx="8868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1"/>
          <p:cNvCxnSpPr/>
          <p:nvPr/>
        </p:nvCxnSpPr>
        <p:spPr>
          <a:xfrm flipH="1" rot="10800000">
            <a:off x="1704650" y="1970675"/>
            <a:ext cx="9900" cy="25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1"/>
          <p:cNvCxnSpPr/>
          <p:nvPr/>
        </p:nvCxnSpPr>
        <p:spPr>
          <a:xfrm flipH="1">
            <a:off x="1911675" y="1980550"/>
            <a:ext cx="39300" cy="25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1"/>
          <p:cNvSpPr/>
          <p:nvPr/>
        </p:nvSpPr>
        <p:spPr>
          <a:xfrm>
            <a:off x="2246575" y="2877200"/>
            <a:ext cx="1557000" cy="662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2211025" y="2910725"/>
            <a:ext cx="16281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request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（F</a:t>
            </a:r>
            <a:r>
              <a:rPr lang="en"/>
              <a:t>ile name)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147800" y="2818075"/>
            <a:ext cx="1409100" cy="817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38300" y="2787425"/>
            <a:ext cx="16281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address of 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file in the 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387900" y="1410250"/>
            <a:ext cx="15570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Client</a:t>
            </a:r>
            <a:endParaRPr b="1" sz="1800"/>
          </a:p>
        </p:txBody>
      </p:sp>
      <p:sp>
        <p:nvSpPr>
          <p:cNvPr id="141" name="Google Shape;141;p21"/>
          <p:cNvSpPr txBox="1"/>
          <p:nvPr/>
        </p:nvSpPr>
        <p:spPr>
          <a:xfrm>
            <a:off x="38300" y="4277025"/>
            <a:ext cx="20481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Server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