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5"/>
  </p:notesMasterIdLst>
  <p:sldIdLst>
    <p:sldId id="579" r:id="rId3"/>
    <p:sldId id="580" r:id="rId4"/>
    <p:sldId id="596" r:id="rId5"/>
    <p:sldId id="539" r:id="rId6"/>
    <p:sldId id="590" r:id="rId7"/>
    <p:sldId id="599" r:id="rId8"/>
    <p:sldId id="603" r:id="rId9"/>
    <p:sldId id="540" r:id="rId10"/>
    <p:sldId id="544" r:id="rId11"/>
    <p:sldId id="545" r:id="rId12"/>
    <p:sldId id="546" r:id="rId13"/>
    <p:sldId id="547" r:id="rId14"/>
    <p:sldId id="551" r:id="rId15"/>
    <p:sldId id="552" r:id="rId16"/>
    <p:sldId id="554" r:id="rId17"/>
    <p:sldId id="598" r:id="rId18"/>
    <p:sldId id="553" r:id="rId19"/>
    <p:sldId id="600" r:id="rId20"/>
    <p:sldId id="601" r:id="rId21"/>
    <p:sldId id="602" r:id="rId22"/>
    <p:sldId id="604" r:id="rId23"/>
    <p:sldId id="597" r:id="rId24"/>
  </p:sldIdLst>
  <p:sldSz cx="9144000" cy="6858000" type="screen4x3"/>
  <p:notesSz cx="6858000" cy="9144000"/>
  <p:custDataLst>
    <p:tags r:id="rId2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286" autoAdjust="0"/>
  </p:normalViewPr>
  <p:slideViewPr>
    <p:cSldViewPr snapToGrid="0">
      <p:cViewPr varScale="1">
        <p:scale>
          <a:sx n="106" d="100"/>
          <a:sy n="106" d="100"/>
        </p:scale>
        <p:origin x="126" y="420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58541" y="2657498"/>
            <a:ext cx="52758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파이썬의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다양한 개발환경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권한 문제로 </a:t>
            </a:r>
            <a:r>
              <a:rPr lang="en-US" altLang="ko-KR" dirty="0" smtClean="0"/>
              <a:t>All Users</a:t>
            </a:r>
            <a:r>
              <a:rPr lang="ko-KR" altLang="en-US" dirty="0" smtClean="0"/>
              <a:t>가 편리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Just Me</a:t>
            </a:r>
            <a:r>
              <a:rPr lang="ko-KR" altLang="en-US" dirty="0" smtClean="0"/>
              <a:t>와 설치되는 </a:t>
            </a:r>
            <a:r>
              <a:rPr lang="ko-KR" altLang="en-US" dirty="0"/>
              <a:t>경로가 </a:t>
            </a:r>
            <a:r>
              <a:rPr lang="ko-KR" altLang="en-US" dirty="0" smtClean="0"/>
              <a:t>다름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Just Me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패키지를 </a:t>
            </a:r>
            <a:r>
              <a:rPr lang="ko-KR" altLang="en-US" dirty="0"/>
              <a:t>설치 또는 삭제 업그레이드 시 </a:t>
            </a:r>
            <a:r>
              <a:rPr lang="en-US" altLang="ko-KR" dirty="0"/>
              <a:t>CMD</a:t>
            </a:r>
            <a:r>
              <a:rPr lang="ko-KR" altLang="en-US" dirty="0"/>
              <a:t>창을 관리자 권한으로 열어 실행해야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/>
              <a:t>C:\</a:t>
            </a:r>
            <a:r>
              <a:rPr lang="en-US" altLang="ko-KR" dirty="0" smtClean="0"/>
              <a:t>Users\[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]\</a:t>
            </a:r>
            <a:r>
              <a:rPr lang="en-US" altLang="ko-KR" dirty="0"/>
              <a:t>Anaconda3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01795" y="736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56875936" descr="EMB00012518bc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58" y="2894143"/>
            <a:ext cx="4161073" cy="323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1" y="3101087"/>
            <a:ext cx="3627386" cy="28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폴더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쉽게 이동할 수 있는 폴더로 수정 권장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폴더에서 공백이 없도록</a:t>
            </a:r>
            <a:endParaRPr lang="ko-KR" altLang="en-US" dirty="0"/>
          </a:p>
        </p:txBody>
      </p:sp>
      <p:pic>
        <p:nvPicPr>
          <p:cNvPr id="3073" name="_x656876080" descr="EMB00012518bc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032" y="1397914"/>
            <a:ext cx="3795881" cy="295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56" y="3171023"/>
            <a:ext cx="3890735" cy="30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편의를 위해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모두 설정하도록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9811" y="158166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658520600" descr="EMB00012518bc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91" y="1741456"/>
            <a:ext cx="3672621" cy="28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054" y="2982054"/>
            <a:ext cx="4146766" cy="32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6605" y="736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658520816" descr="EMB00012518bc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5" y="1193960"/>
            <a:ext cx="47545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06526" y="25846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656161656" descr="EMB00012518bc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526" y="3041810"/>
            <a:ext cx="47545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216" y="123776"/>
            <a:ext cx="3141961" cy="24430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673" y="1430878"/>
            <a:ext cx="2026042" cy="15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30" y="6520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35635736" descr="EMB00012518bc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0" y="1109231"/>
            <a:ext cx="47545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46365" y="2365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656157616" descr="EMB00012518bc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365" y="2822200"/>
            <a:ext cx="47545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715" y="104454"/>
            <a:ext cx="3027987" cy="23544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739" y="1106598"/>
            <a:ext cx="2821777" cy="21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후 폴더 확인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60606" y="1309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656159272" descr="EMB00012518bc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606" y="1767168"/>
            <a:ext cx="5400675" cy="44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메뉴 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가지 메뉴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lvl="2"/>
            <a:r>
              <a:rPr lang="ko-KR" altLang="en-US" dirty="0" smtClean="0"/>
              <a:t>주피터 노트북 사용</a:t>
            </a:r>
            <a:endParaRPr lang="ko-KR" altLang="en-US" dirty="0"/>
          </a:p>
        </p:txBody>
      </p:sp>
      <p:pic>
        <p:nvPicPr>
          <p:cNvPr id="1026" name="Picture 2" descr="윈도우 시작메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21" y="2407898"/>
            <a:ext cx="30861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</a:t>
            </a:r>
            <a:r>
              <a:rPr lang="ko-KR" altLang="en-US" dirty="0" err="1"/>
              <a:t>내</a:t>
            </a:r>
            <a:r>
              <a:rPr lang="ko-KR" altLang="en-US" dirty="0" err="1" smtClean="0"/>
              <a:t>비게이터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과학 분야의 인기 개발 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notebook, </a:t>
            </a:r>
            <a:r>
              <a:rPr lang="en-US" altLang="ko-KR" dirty="0" err="1"/>
              <a:t>jupyter</a:t>
            </a:r>
            <a:r>
              <a:rPr lang="en-US" altLang="ko-KR" dirty="0"/>
              <a:t> lab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인기 </a:t>
            </a:r>
            <a:r>
              <a:rPr lang="en-US" altLang="ko-KR" dirty="0" smtClean="0"/>
              <a:t>IDE: </a:t>
            </a:r>
            <a:r>
              <a:rPr lang="en-US" altLang="ko-KR" dirty="0" err="1" smtClean="0"/>
              <a:t>spyder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97839" y="1130067"/>
            <a:ext cx="9835552" cy="50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58" y="2221976"/>
            <a:ext cx="5741248" cy="39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Qtconsole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89" y="1193960"/>
            <a:ext cx="8543239" cy="42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3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Lab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90" y="1193960"/>
            <a:ext cx="7757583" cy="4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개발환경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</a:p>
          <a:p>
            <a:pPr lvl="1"/>
            <a:r>
              <a:rPr lang="en-US" altLang="ko-KR" dirty="0" err="1" smtClean="0"/>
              <a:t>Pycharm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Spyder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Wing</a:t>
            </a:r>
          </a:p>
          <a:p>
            <a:r>
              <a:rPr lang="ko-KR" altLang="en-US" dirty="0" smtClean="0"/>
              <a:t>전통 편집기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Sublime Text</a:t>
            </a:r>
          </a:p>
          <a:p>
            <a:pPr lvl="1"/>
            <a:r>
              <a:rPr lang="en-US" altLang="ko-KR" dirty="0" smtClean="0"/>
              <a:t>Atom</a:t>
            </a:r>
          </a:p>
          <a:p>
            <a:pPr lvl="1"/>
            <a:r>
              <a:rPr lang="en-US" altLang="ko-KR" dirty="0" smtClean="0"/>
              <a:t>Visual</a:t>
            </a:r>
            <a:r>
              <a:rPr lang="ko-KR" altLang="en-US" dirty="0" smtClean="0"/>
              <a:t> </a:t>
            </a:r>
            <a:r>
              <a:rPr lang="en-US" altLang="ko-KR" dirty="0" smtClean="0"/>
              <a:t>studio code </a:t>
            </a:r>
          </a:p>
          <a:p>
            <a:pPr lvl="1"/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78" y="153848"/>
            <a:ext cx="5929839" cy="65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2" y="1193960"/>
            <a:ext cx="8351139" cy="46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5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</a:t>
            </a:r>
            <a:r>
              <a:rPr lang="en-US" altLang="ko-KR" dirty="0" err="1" smtClean="0"/>
              <a:t>ipython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[Anaconda3]/Scripts/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84" y="1630945"/>
            <a:ext cx="4188209" cy="4277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98" y="3256300"/>
            <a:ext cx="5429653" cy="28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2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아나콘다와 </a:t>
            </a:r>
            <a:r>
              <a:rPr lang="ko-KR" altLang="en-US" dirty="0" err="1" smtClean="0"/>
              <a:t>미니콘다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아나콘다의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너무 크다는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150</a:t>
            </a:r>
            <a:r>
              <a:rPr lang="ko-KR" altLang="en-US" dirty="0"/>
              <a:t>개의 패키지와 데이터 과학 패키지들이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쉽게 </a:t>
            </a:r>
            <a:r>
              <a:rPr lang="ko-KR" altLang="en-US" dirty="0" err="1"/>
              <a:t>가상환경을</a:t>
            </a:r>
            <a:r>
              <a:rPr lang="ko-KR" altLang="en-US" dirty="0"/>
              <a:t> 만들고 버전 관리를 할 수 있는 </a:t>
            </a:r>
            <a:r>
              <a:rPr lang="ko-KR" altLang="en-US" dirty="0" smtClean="0"/>
              <a:t>도구 포함</a:t>
            </a:r>
            <a:endParaRPr lang="en-US" altLang="ko-KR" dirty="0"/>
          </a:p>
          <a:p>
            <a:pPr lvl="1"/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미니콘다의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3"/>
            <a:r>
              <a:rPr lang="en-US" altLang="ko-KR" dirty="0"/>
              <a:t>https://docs.conda.io/en/latest/miniconda.html</a:t>
            </a:r>
          </a:p>
          <a:p>
            <a:pPr lvl="3"/>
            <a:endParaRPr lang="ko-KR" altLang="en-US" dirty="0"/>
          </a:p>
        </p:txBody>
      </p:sp>
      <p:pic>
        <p:nvPicPr>
          <p:cNvPr id="5" name="Picture 2" descr="Conda vs. Miniconda vs. Anaco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71" y="3328625"/>
            <a:ext cx="4382442" cy="294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5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 </a:t>
            </a:r>
            <a:r>
              <a:rPr lang="ko-KR" altLang="en-US" dirty="0" err="1"/>
              <a:t>실행환경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로컬 실행</a:t>
            </a:r>
            <a:endParaRPr lang="en-US" altLang="ko-KR" dirty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/>
              <a:t>notebook</a:t>
            </a:r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lab</a:t>
            </a:r>
          </a:p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노트북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Colab</a:t>
            </a:r>
            <a:r>
              <a:rPr lang="en-US" altLang="ko-KR" dirty="0" smtClean="0"/>
              <a:t>	</a:t>
            </a:r>
          </a:p>
          <a:p>
            <a:pPr lvl="2"/>
            <a:r>
              <a:rPr lang="en-US" altLang="ko-KR" dirty="0"/>
              <a:t>http://colab.research.google.com/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11" y="3550037"/>
            <a:ext cx="4159998" cy="25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4786" y="2657498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아나콘다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설치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4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전통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다른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인터프리터를 사용한 개발 플랫폼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en-US" altLang="ko-KR" dirty="0"/>
              <a:t>/ R </a:t>
            </a:r>
            <a:r>
              <a:rPr lang="ko-KR" altLang="en-US" dirty="0"/>
              <a:t>데이터 과학 및 기계 학습을 수행하는 가장 쉬운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과학자가 수행할 수 있는 </a:t>
            </a:r>
            <a:r>
              <a:rPr lang="ko-KR" altLang="en-US" dirty="0"/>
              <a:t>단일 </a:t>
            </a:r>
            <a:r>
              <a:rPr lang="ko-KR" altLang="en-US" dirty="0" smtClean="0"/>
              <a:t>머신 </a:t>
            </a:r>
            <a:r>
              <a:rPr lang="en-US" altLang="ko-KR" dirty="0" smtClean="0"/>
              <a:t>1,500 </a:t>
            </a:r>
            <a:r>
              <a:rPr lang="ko-KR" altLang="en-US" dirty="0"/>
              <a:t>개 이상의 </a:t>
            </a:r>
            <a:r>
              <a:rPr lang="en-US" altLang="ko-KR" dirty="0"/>
              <a:t>Python / R </a:t>
            </a:r>
            <a:r>
              <a:rPr lang="ko-KR" altLang="en-US" dirty="0"/>
              <a:t>데이터 과학 패키지를 빠르게 다운로드</a:t>
            </a:r>
          </a:p>
          <a:p>
            <a:pPr lvl="2"/>
            <a:r>
              <a:rPr lang="ko-KR" altLang="en-US" dirty="0" smtClean="0"/>
              <a:t>기본적으로도 많은 데이터 </a:t>
            </a:r>
            <a:r>
              <a:rPr lang="ko-KR" altLang="en-US" dirty="0"/>
              <a:t>과학 </a:t>
            </a:r>
            <a:r>
              <a:rPr lang="ko-KR" altLang="en-US" dirty="0" smtClean="0"/>
              <a:t>패키지들이 설치</a:t>
            </a:r>
            <a:endParaRPr lang="en-US" altLang="ko-KR" dirty="0"/>
          </a:p>
          <a:p>
            <a:pPr lvl="1"/>
            <a:r>
              <a:rPr lang="ko-KR" altLang="en-US" dirty="0"/>
              <a:t>쉽게 </a:t>
            </a:r>
            <a:r>
              <a:rPr lang="ko-KR" altLang="en-US" dirty="0" err="1"/>
              <a:t>가상환경을</a:t>
            </a:r>
            <a:r>
              <a:rPr lang="ko-KR" altLang="en-US" dirty="0"/>
              <a:t> 만들고 버전 관리를 할 수 있는 도구 포함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conda</a:t>
            </a:r>
            <a:r>
              <a:rPr lang="ko-KR" altLang="en-US" dirty="0"/>
              <a:t>로 라이브러리</a:t>
            </a:r>
            <a:r>
              <a:rPr lang="en-US" altLang="ko-KR" dirty="0"/>
              <a:t>, </a:t>
            </a:r>
            <a:r>
              <a:rPr lang="ko-KR" altLang="en-US" dirty="0"/>
              <a:t>종속성 및 환경 관리</a:t>
            </a:r>
          </a:p>
          <a:p>
            <a:pPr lvl="1"/>
            <a:r>
              <a:rPr lang="ko-KR" altLang="en-US" dirty="0"/>
              <a:t>과학용 모듈이 기본적으로 설치</a:t>
            </a:r>
            <a:endParaRPr lang="en-US" altLang="ko-KR" dirty="0"/>
          </a:p>
          <a:p>
            <a:pPr lvl="2"/>
            <a:r>
              <a:rPr lang="en-US" altLang="ko-KR" dirty="0" err="1" smtClean="0"/>
              <a:t>scikit</a:t>
            </a:r>
            <a:r>
              <a:rPr lang="en-US" altLang="ko-KR" dirty="0" smtClean="0"/>
              <a:t>-learn,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Theano</a:t>
            </a:r>
            <a:r>
              <a:rPr lang="ko-KR" altLang="en-US" dirty="0"/>
              <a:t>를 </a:t>
            </a:r>
            <a:r>
              <a:rPr lang="ko-KR" altLang="en-US" dirty="0" smtClean="0"/>
              <a:t>사용해 기계학습 </a:t>
            </a:r>
            <a:r>
              <a:rPr lang="ko-KR" altLang="en-US" dirty="0"/>
              <a:t>및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/>
              <a:t>모델 개발 및 교육</a:t>
            </a:r>
          </a:p>
          <a:p>
            <a:pPr lvl="2"/>
            <a:r>
              <a:rPr lang="en-US" altLang="ko-KR" dirty="0" err="1" smtClean="0"/>
              <a:t>dask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/>
              <a:t>pandas </a:t>
            </a:r>
            <a:r>
              <a:rPr lang="ko-KR" altLang="en-US" dirty="0"/>
              <a:t>및 </a:t>
            </a:r>
            <a:r>
              <a:rPr lang="en-US" altLang="ko-KR" dirty="0" err="1"/>
              <a:t>Numba</a:t>
            </a:r>
            <a:r>
              <a:rPr lang="ko-KR" altLang="en-US" dirty="0"/>
              <a:t>를 </a:t>
            </a:r>
            <a:r>
              <a:rPr lang="ko-KR" altLang="en-US" dirty="0" smtClean="0"/>
              <a:t>사용하여 확장성 </a:t>
            </a:r>
            <a:r>
              <a:rPr lang="ko-KR" altLang="en-US" dirty="0"/>
              <a:t>및 성능으로 데이터 분석</a:t>
            </a:r>
          </a:p>
          <a:p>
            <a:pPr lvl="2"/>
            <a:r>
              <a:rPr lang="en-US" altLang="ko-KR" dirty="0" err="1" smtClean="0"/>
              <a:t>matplotlib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bokeh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datashader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en-US" altLang="ko-KR" dirty="0" err="1" smtClean="0"/>
              <a:t>holoviews</a:t>
            </a:r>
            <a:r>
              <a:rPr lang="ko-KR" altLang="en-US" dirty="0"/>
              <a:t>를 </a:t>
            </a:r>
            <a:r>
              <a:rPr lang="ko-KR" altLang="en-US" dirty="0" smtClean="0"/>
              <a:t>사용하여 </a:t>
            </a:r>
            <a:r>
              <a:rPr lang="ko-KR" altLang="en-US" dirty="0"/>
              <a:t>결과 시각화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아나콘다 오픈 소스 프로젝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06" y="4389881"/>
            <a:ext cx="4345735" cy="19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아나콘다의 주피터 노트북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초보자에게 아나콘다에서 가장 필요한 것은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주피터 노트북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개발환경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이용하기 위해 너무 많은 것을 설치하는 부담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 </a:t>
            </a:r>
            <a:r>
              <a:rPr lang="en-US" altLang="ko-KR" dirty="0" smtClean="0"/>
              <a:t>notebook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conda</a:t>
            </a:r>
            <a:r>
              <a:rPr lang="ko-KR" altLang="en-US" dirty="0" smtClean="0"/>
              <a:t>만 설치도 가능하나 오류가 자주 발생</a:t>
            </a:r>
            <a:endParaRPr lang="en-US" altLang="ko-KR" dirty="0" smtClean="0"/>
          </a:p>
          <a:p>
            <a:r>
              <a:rPr lang="en-US" altLang="ko-KR" dirty="0" err="1" smtClean="0"/>
              <a:t>ipython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jupyter</a:t>
            </a:r>
            <a:r>
              <a:rPr lang="ko-KR" altLang="en-US" dirty="0" smtClean="0"/>
              <a:t>라는 이름으로 변경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다양한 개발 환경도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lab</a:t>
            </a:r>
          </a:p>
          <a:p>
            <a:pPr lvl="1"/>
            <a:r>
              <a:rPr lang="ko-KR" altLang="en-US" dirty="0" smtClean="0"/>
              <a:t>일반 </a:t>
            </a:r>
            <a:r>
              <a:rPr lang="en-US" altLang="ko-KR" dirty="0" smtClean="0"/>
              <a:t>IDE</a:t>
            </a:r>
          </a:p>
          <a:p>
            <a:pPr lvl="2"/>
            <a:r>
              <a:rPr lang="en-US" altLang="ko-KR" dirty="0" err="1" smtClean="0"/>
              <a:t>spyder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9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도스창에서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39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홈페이지에서 아나콘다 설치 파일로 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335" y="1854170"/>
            <a:ext cx="5852726" cy="41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5546" y="736760"/>
            <a:ext cx="6844199" cy="32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21425" y="2825578"/>
            <a:ext cx="6875885" cy="30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6" y="1055425"/>
            <a:ext cx="4752975" cy="3695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576" y="2613661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20668</TotalTime>
  <Words>369</Words>
  <Application>Microsoft Office PowerPoint</Application>
  <PresentationFormat>화면 슬라이드 쇼(4:3)</PresentationFormat>
  <Paragraphs>108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주요 개발환경</vt:lpstr>
      <vt:lpstr>브라우저 실행환경</vt:lpstr>
      <vt:lpstr>PowerPoint 프레젠테이션</vt:lpstr>
      <vt:lpstr>아나콘다 개요</vt:lpstr>
      <vt:lpstr>아나콘다의 주피터 노트북</vt:lpstr>
      <vt:lpstr>설치 전 확인</vt:lpstr>
      <vt:lpstr>아나콘다 설치</vt:lpstr>
      <vt:lpstr>설치</vt:lpstr>
      <vt:lpstr>설치</vt:lpstr>
      <vt:lpstr>설치</vt:lpstr>
      <vt:lpstr>설치</vt:lpstr>
      <vt:lpstr>설치</vt:lpstr>
      <vt:lpstr>설치</vt:lpstr>
      <vt:lpstr>설치</vt:lpstr>
      <vt:lpstr>설치 후 메뉴 확인</vt:lpstr>
      <vt:lpstr>설치</vt:lpstr>
      <vt:lpstr>Jupyter Qtconsole</vt:lpstr>
      <vt:lpstr>Jupyter Lab</vt:lpstr>
      <vt:lpstr>spyder</vt:lpstr>
      <vt:lpstr>명령어 ipython</vt:lpstr>
      <vt:lpstr>아나콘다와 미니콘다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615</cp:revision>
  <dcterms:created xsi:type="dcterms:W3CDTF">2013-05-23T04:26:30Z</dcterms:created>
  <dcterms:modified xsi:type="dcterms:W3CDTF">2020-05-13T05:04:53Z</dcterms:modified>
</cp:coreProperties>
</file>