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7"/>
  </p:notesMasterIdLst>
  <p:sldIdLst>
    <p:sldId id="579" r:id="rId3"/>
    <p:sldId id="603" r:id="rId4"/>
    <p:sldId id="604" r:id="rId5"/>
    <p:sldId id="605" r:id="rId6"/>
    <p:sldId id="620" r:id="rId7"/>
    <p:sldId id="621" r:id="rId8"/>
    <p:sldId id="622" r:id="rId9"/>
    <p:sldId id="624" r:id="rId10"/>
    <p:sldId id="600" r:id="rId11"/>
    <p:sldId id="601" r:id="rId12"/>
    <p:sldId id="602" r:id="rId13"/>
    <p:sldId id="597" r:id="rId14"/>
    <p:sldId id="599" r:id="rId15"/>
    <p:sldId id="623" r:id="rId16"/>
    <p:sldId id="539" r:id="rId17"/>
    <p:sldId id="606" r:id="rId18"/>
    <p:sldId id="607" r:id="rId19"/>
    <p:sldId id="610" r:id="rId20"/>
    <p:sldId id="635" r:id="rId21"/>
    <p:sldId id="611" r:id="rId22"/>
    <p:sldId id="637" r:id="rId23"/>
    <p:sldId id="638" r:id="rId24"/>
    <p:sldId id="608" r:id="rId25"/>
    <p:sldId id="636" r:id="rId26"/>
  </p:sldIdLst>
  <p:sldSz cx="9144000" cy="6858000" type="screen4x3"/>
  <p:notesSz cx="6858000" cy="9144000"/>
  <p:custDataLst>
    <p:tags r:id="rId2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102" y="24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ealpython.com/jupyter-notebook-introduct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coding.tistory.com/7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63" y="2657498"/>
            <a:ext cx="62119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개발환경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노트북 개요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 2: </a:t>
            </a:r>
            <a:r>
              <a:rPr lang="ko-KR" altLang="en-US" dirty="0" smtClean="0"/>
              <a:t>설치된 메뉴에서 속성 수정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%USERPROFILE% </a:t>
            </a:r>
            <a:r>
              <a:rPr lang="ko-KR" altLang="en-US" dirty="0" smtClean="0"/>
              <a:t>부분을 원하는 폴더로 수정 후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D:\2019 </a:t>
            </a:r>
            <a:r>
              <a:rPr lang="en-US" altLang="ko-KR" dirty="0" err="1"/>
              <a:t>pycharn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tf14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 이후 계속 사용할 수 있는 장점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90" y="2591557"/>
            <a:ext cx="2703385" cy="3580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26" y="2591556"/>
            <a:ext cx="2703386" cy="358064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900488" y="3900488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주피터 노트북을 자주 사용하는 폴더를 방법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수정하고</a:t>
            </a:r>
            <a:endParaRPr lang="en-US" altLang="ko-KR" dirty="0" smtClean="0"/>
          </a:p>
          <a:p>
            <a:r>
              <a:rPr lang="ko-KR" altLang="en-US" dirty="0" smtClean="0"/>
              <a:t>간혹 사용할 폴더는 방법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38" y="2657498"/>
            <a:ext cx="78406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명령어로 주피터 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실행 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창</a:t>
            </a:r>
            <a:r>
              <a:rPr lang="en-US" altLang="ko-KR" dirty="0"/>
              <a:t>, </a:t>
            </a:r>
            <a:r>
              <a:rPr lang="ko-KR" altLang="en-US" dirty="0"/>
              <a:t>실행 명령어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명령으로 현재 폴더에서 소스 편집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–m notebook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47" y="3234620"/>
            <a:ext cx="7257062" cy="269823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1110547" y="2349806"/>
            <a:ext cx="2627298" cy="612648"/>
          </a:xfrm>
          <a:prstGeom prst="wedgeRoundRectCallout">
            <a:avLst>
              <a:gd name="adj1" fmla="val -16102"/>
              <a:gd name="adj2" fmla="val -130285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library </a:t>
            </a:r>
            <a:r>
              <a:rPr lang="ko-KR" altLang="en-US" sz="1200" dirty="0">
                <a:solidFill>
                  <a:schemeClr val="tx1"/>
                </a:solidFill>
              </a:rPr>
              <a:t>모듈을 스크립트의 형태로 실행시키는 것을 </a:t>
            </a:r>
            <a:r>
              <a:rPr lang="ko-KR" altLang="en-US" sz="1200" dirty="0" smtClean="0">
                <a:solidFill>
                  <a:schemeClr val="tx1"/>
                </a:solidFill>
              </a:rPr>
              <a:t>의미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프롬프트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명령어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명령으로 현재 폴더에서 소스 편집 가능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/>
              <a:t>notebook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2" y="1930266"/>
            <a:ext cx="6772641" cy="2552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25" y="3052071"/>
            <a:ext cx="5387926" cy="30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5" y="2486048"/>
            <a:ext cx="5519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주요 편집 단축키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셀의 모드 구분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 모드와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(edit)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편집 모드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명령 </a:t>
            </a:r>
            <a:r>
              <a:rPr lang="ko-KR" altLang="en-US" dirty="0"/>
              <a:t>모드</a:t>
            </a:r>
            <a:r>
              <a:rPr lang="en-US" altLang="ko-KR" dirty="0"/>
              <a:t>: </a:t>
            </a:r>
            <a:r>
              <a:rPr lang="ko-KR" altLang="en-US" dirty="0" smtClean="0"/>
              <a:t>파란색</a:t>
            </a:r>
            <a:r>
              <a:rPr lang="en-US" altLang="ko-KR" dirty="0" smtClean="0"/>
              <a:t>, Esc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ctrl+M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외부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코드와 </a:t>
            </a:r>
            <a:r>
              <a:rPr lang="ko-KR" altLang="en-US" dirty="0" err="1" smtClean="0"/>
              <a:t>마크다운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866900"/>
            <a:ext cx="5400675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12" y="3668738"/>
            <a:ext cx="5362575" cy="46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90" y="4031558"/>
            <a:ext cx="2662690" cy="22092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90" y="2137833"/>
            <a:ext cx="2867025" cy="10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셀의 생성과 코드와 </a:t>
            </a:r>
            <a:r>
              <a:rPr lang="ko-KR" altLang="en-US" dirty="0" err="1" smtClean="0"/>
              <a:t>마크다운</a:t>
            </a:r>
            <a:r>
              <a:rPr lang="ko-KR" altLang="en-US" dirty="0" smtClean="0"/>
              <a:t> 간의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58124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셀 코딩 이후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 + Enter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 실행 후 다음 셀로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셀이 없으면 셀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</a:t>
            </a:r>
            <a:r>
              <a:rPr lang="en-US" altLang="ko-KR" dirty="0"/>
              <a:t>+ Enter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 셀 실행 후 명령 모드로 전환</a:t>
            </a:r>
            <a:endParaRPr lang="ko-KR" altLang="en-US" dirty="0"/>
          </a:p>
          <a:p>
            <a:pPr lvl="1"/>
            <a:r>
              <a:rPr lang="en-US" altLang="ko-KR" dirty="0" smtClean="0"/>
              <a:t>Alt </a:t>
            </a:r>
            <a:r>
              <a:rPr lang="en-US" altLang="ko-KR" dirty="0"/>
              <a:t>+ Enter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셀 실행 후 다음 </a:t>
            </a:r>
            <a:r>
              <a:rPr lang="ko-KR" altLang="en-US" dirty="0" smtClean="0"/>
              <a:t>셀 삽입</a:t>
            </a:r>
            <a:endParaRPr lang="en-US" altLang="ko-KR" dirty="0" smtClean="0"/>
          </a:p>
          <a:p>
            <a:r>
              <a:rPr lang="ko-KR" altLang="en-US" dirty="0" smtClean="0"/>
              <a:t>명령 모드에서 위와 아래에 셀 삽입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A(</a:t>
            </a:r>
            <a:r>
              <a:rPr lang="en-US" altLang="ko-KR" dirty="0" err="1" smtClean="0"/>
              <a:t>bove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B(</a:t>
            </a:r>
            <a:r>
              <a:rPr lang="en-US" altLang="ko-KR" dirty="0" err="1" smtClean="0"/>
              <a:t>elow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셀의 코드와 </a:t>
            </a:r>
            <a:r>
              <a:rPr lang="ko-KR" altLang="en-US" dirty="0" err="1" smtClean="0"/>
              <a:t>마크다운</a:t>
            </a:r>
            <a:r>
              <a:rPr lang="ko-KR" altLang="en-US" dirty="0" smtClean="0"/>
              <a:t> 간의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 모드에서 </a:t>
            </a:r>
            <a:r>
              <a:rPr lang="en-US" altLang="ko-KR" dirty="0" smtClean="0"/>
              <a:t>Y(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M(</a:t>
            </a:r>
            <a:r>
              <a:rPr lang="ko-KR" altLang="en-US" dirty="0" err="1" smtClean="0"/>
              <a:t>마크다운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파란 색에서 가능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5049333"/>
            <a:ext cx="5343525" cy="762000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3285353" y="4515202"/>
            <a:ext cx="1972447" cy="398047"/>
          </a:xfrm>
          <a:prstGeom prst="wedgeRoundRectCallout">
            <a:avLst>
              <a:gd name="adj1" fmla="val -109378"/>
              <a:gd name="adj2" fmla="val 119752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없으면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마크다운</a:t>
            </a:r>
            <a:r>
              <a:rPr lang="ko-KR" altLang="en-US" sz="1200" dirty="0" smtClean="0">
                <a:solidFill>
                  <a:schemeClr val="tx1"/>
                </a:solidFill>
              </a:rPr>
              <a:t> 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85353" y="5849544"/>
            <a:ext cx="1972447" cy="398047"/>
          </a:xfrm>
          <a:prstGeom prst="wedgeRoundRectCallout">
            <a:avLst>
              <a:gd name="adj1" fmla="val -108734"/>
              <a:gd name="adj2" fmla="val -71683"/>
              <a:gd name="adj3" fmla="val 16667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있으면 코드 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1500" y="5490655"/>
            <a:ext cx="511174" cy="22434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완성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39495" cy="51515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변수나 객체 입력 후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tab</a:t>
            </a:r>
          </a:p>
          <a:p>
            <a:pPr lvl="1"/>
            <a:r>
              <a:rPr lang="ko-KR" altLang="en-US" dirty="0" smtClean="0"/>
              <a:t>사용할 수 있는 변수나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보여줌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변수나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ko-KR" altLang="en-US" dirty="0"/>
              <a:t>입력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 </a:t>
            </a:r>
            <a:r>
              <a:rPr lang="en-US" altLang="ko-KR" dirty="0" smtClean="0"/>
              <a:t>+ tab</a:t>
            </a:r>
          </a:p>
          <a:p>
            <a:pPr lvl="1"/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특성이 조회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74" y="1164932"/>
            <a:ext cx="3298804" cy="2582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9" y="4063361"/>
            <a:ext cx="5143501" cy="22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정보와 도움말 조회 </a:t>
            </a:r>
            <a:r>
              <a:rPr lang="en-US" altLang="ko-KR" dirty="0" smtClean="0"/>
              <a:t>?, ?? </a:t>
            </a:r>
            <a:r>
              <a:rPr lang="ko-KR" altLang="en-US" dirty="0" smtClean="0"/>
              <a:t>붙이고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</a:t>
            </a:r>
            <a:r>
              <a:rPr lang="ko-KR" altLang="en-US" dirty="0" smtClean="0"/>
              <a:t>를 붙이고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정보 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??</a:t>
            </a:r>
            <a:r>
              <a:rPr lang="ko-KR" altLang="en-US" dirty="0"/>
              <a:t>를 붙이고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도움말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 위와 동일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63" y="1992311"/>
            <a:ext cx="6515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745324" cy="5151503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</a:t>
            </a:r>
          </a:p>
          <a:p>
            <a:pPr lvl="1"/>
            <a:r>
              <a:rPr lang="ko-KR" altLang="en-US" dirty="0" smtClean="0"/>
              <a:t>소스와 설명인 문서를 여러 셀로 구분하여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실행하는 웹 브라우저 기반 개발환경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방정식</a:t>
            </a:r>
            <a:r>
              <a:rPr lang="en-US" altLang="ko-KR" dirty="0"/>
              <a:t>, </a:t>
            </a:r>
            <a:r>
              <a:rPr lang="ko-KR" altLang="en-US" dirty="0"/>
              <a:t>시각화 및 설명 텍스트가 포함 된 문서를 작성하고 </a:t>
            </a:r>
            <a:r>
              <a:rPr lang="ko-KR" altLang="en-US" dirty="0" smtClean="0"/>
              <a:t>공유할 수 있는 </a:t>
            </a:r>
            <a:r>
              <a:rPr lang="ko-KR" altLang="en-US" dirty="0"/>
              <a:t>오픈 소스 웹 응용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정리 및 변환</a:t>
            </a:r>
            <a:r>
              <a:rPr lang="en-US" altLang="ko-KR" dirty="0"/>
              <a:t>, </a:t>
            </a:r>
            <a:r>
              <a:rPr lang="ko-KR" altLang="en-US" dirty="0"/>
              <a:t>수치 시뮬레이션</a:t>
            </a:r>
            <a:r>
              <a:rPr lang="en-US" altLang="ko-KR" dirty="0"/>
              <a:t>, </a:t>
            </a:r>
            <a:r>
              <a:rPr lang="ko-KR" altLang="en-US" dirty="0"/>
              <a:t>통계 모델링</a:t>
            </a:r>
            <a:r>
              <a:rPr lang="en-US" altLang="ko-KR" dirty="0"/>
              <a:t>, </a:t>
            </a:r>
            <a:r>
              <a:rPr lang="ko-KR" altLang="en-US" dirty="0"/>
              <a:t>데이터 시각화</a:t>
            </a:r>
            <a:r>
              <a:rPr lang="en-US" altLang="ko-KR" dirty="0"/>
              <a:t>, </a:t>
            </a:r>
            <a:r>
              <a:rPr lang="ko-KR" altLang="en-US" dirty="0"/>
              <a:t>기계 학습 등의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언어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주피터 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주피터 앱의 업그레이드 버전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와 유사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2743723"/>
            <a:ext cx="3241455" cy="35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단축키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D,D</a:t>
            </a:r>
          </a:p>
          <a:p>
            <a:pPr lvl="1"/>
            <a:r>
              <a:rPr lang="en-US" altLang="ko-KR" b="0" dirty="0" smtClean="0"/>
              <a:t>delete </a:t>
            </a:r>
            <a:r>
              <a:rPr lang="en-US" altLang="ko-KR" b="0" dirty="0"/>
              <a:t>selected </a:t>
            </a:r>
            <a:r>
              <a:rPr lang="en-US" altLang="ko-KR" b="0" dirty="0" smtClean="0"/>
              <a:t>cell</a:t>
            </a:r>
          </a:p>
          <a:p>
            <a:r>
              <a:rPr lang="en-US" altLang="ko-KR" dirty="0" smtClean="0"/>
              <a:t>Up, Down</a:t>
            </a:r>
            <a:endParaRPr lang="en-US" altLang="ko-KR" dirty="0"/>
          </a:p>
          <a:p>
            <a:pPr lvl="1"/>
            <a:r>
              <a:rPr lang="ko-KR" altLang="en-US" dirty="0" smtClean="0"/>
              <a:t>셀 이동</a:t>
            </a:r>
            <a:endParaRPr lang="en-US" altLang="ko-KR" dirty="0"/>
          </a:p>
          <a:p>
            <a:r>
              <a:rPr lang="en-US" altLang="ko-KR" dirty="0"/>
              <a:t>Shift-M</a:t>
            </a:r>
          </a:p>
          <a:p>
            <a:pPr lvl="1"/>
            <a:r>
              <a:rPr lang="en-US" altLang="ko-KR" b="0" dirty="0" smtClean="0"/>
              <a:t>merge </a:t>
            </a:r>
            <a:r>
              <a:rPr lang="en-US" altLang="ko-KR" b="0" dirty="0"/>
              <a:t>cell </a:t>
            </a:r>
            <a:r>
              <a:rPr lang="en-US" altLang="ko-KR" b="0" dirty="0" smtClean="0"/>
              <a:t>below</a:t>
            </a:r>
          </a:p>
          <a:p>
            <a:r>
              <a:rPr lang="en-US" altLang="ko-KR" dirty="0" smtClean="0"/>
              <a:t>Ctrl-Shift-Subtract(-)</a:t>
            </a:r>
          </a:p>
          <a:p>
            <a:pPr lvl="1"/>
            <a:r>
              <a:rPr lang="en-US" altLang="ko-KR" dirty="0" smtClean="0"/>
              <a:t>split </a:t>
            </a:r>
            <a:r>
              <a:rPr lang="en-US" altLang="ko-KR" dirty="0"/>
              <a:t>cell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1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마크다운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기반의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/>
              <a:t>으로 변환이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문법이 </a:t>
            </a:r>
            <a:r>
              <a:rPr lang="ko-KR" altLang="en-US" dirty="0"/>
              <a:t>매우 간단한 구조로 되어 있기 때문에 쉽게 익힐 수 있고</a:t>
            </a:r>
            <a:r>
              <a:rPr lang="en-US" altLang="ko-KR" dirty="0"/>
              <a:t>, </a:t>
            </a:r>
            <a:r>
              <a:rPr lang="ko-KR" altLang="en-US" dirty="0"/>
              <a:t>웹에서도 빠르게 작성하여 직관적으로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제목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/>
              <a:t>에서 제목을 다루는 태그는 </a:t>
            </a:r>
            <a:r>
              <a:rPr lang="en-US" altLang="ko-KR" dirty="0"/>
              <a:t>&lt;h1&gt;, &lt;h2&gt;, &lt;h3&gt;, &lt;h4&gt;, &lt;h5&gt;, &lt;h6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마크다운에서도 </a:t>
            </a:r>
            <a:r>
              <a:rPr lang="en-US" altLang="ko-KR" dirty="0"/>
              <a:t>6</a:t>
            </a:r>
            <a:r>
              <a:rPr lang="ko-KR" altLang="en-US" dirty="0"/>
              <a:t>가지의 제목을 나타내는 문법이 있는데 </a:t>
            </a:r>
            <a:r>
              <a:rPr lang="en-US" altLang="ko-KR" dirty="0"/>
              <a:t>#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en-US" altLang="ko-KR" dirty="0" smtClean="0"/>
              <a:t># </a:t>
            </a:r>
            <a:r>
              <a:rPr lang="ko-KR" altLang="en-US" dirty="0" smtClean="0"/>
              <a:t>이후에 한 칸 비우고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 </a:t>
            </a:r>
            <a:r>
              <a:rPr lang="ko-KR" altLang="en-US" dirty="0" smtClean="0"/>
              <a:t>가장 큰 제목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###### </a:t>
            </a:r>
            <a:r>
              <a:rPr lang="ko-KR" altLang="en-US" dirty="0" smtClean="0"/>
              <a:t>가장 작은 제목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</a:t>
            </a:r>
            <a:r>
              <a:rPr lang="ko-KR" altLang="en-US" dirty="0"/>
              <a:t>있는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</a:t>
            </a:r>
            <a:r>
              <a:rPr lang="ko-KR" altLang="en-US" dirty="0"/>
              <a:t>없는 </a:t>
            </a:r>
            <a:r>
              <a:rPr lang="ko-KR" altLang="en-US" dirty="0" smtClean="0"/>
              <a:t>목록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0" y="4029255"/>
            <a:ext cx="1796063" cy="2119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390" y="4130275"/>
            <a:ext cx="1150199" cy="19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6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마크다운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수평선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여러 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다양한 글씨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05" y="1472400"/>
            <a:ext cx="2856298" cy="1064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62" y="2787306"/>
            <a:ext cx="2296903" cy="820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49" y="3894119"/>
            <a:ext cx="3273548" cy="24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단축키 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 모드에서 </a:t>
            </a:r>
            <a:r>
              <a:rPr lang="en-US" altLang="ko-KR" dirty="0" smtClean="0"/>
              <a:t>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72" y="232737"/>
            <a:ext cx="5751855" cy="60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Realypython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realpython.com/jupyter-notebook-introduction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59" y="1930400"/>
            <a:ext cx="4796161" cy="43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홈페이지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jupyter.org</a:t>
            </a:r>
            <a:endParaRPr lang="en-US" altLang="ko-KR" dirty="0" smtClean="0"/>
          </a:p>
          <a:p>
            <a:pPr lvl="1"/>
            <a:r>
              <a:rPr lang="en-US" altLang="ko-KR" dirty="0"/>
              <a:t>Project </a:t>
            </a:r>
            <a:r>
              <a:rPr lang="en-US" altLang="ko-KR" dirty="0" err="1"/>
              <a:t>Jupyter</a:t>
            </a:r>
            <a:r>
              <a:rPr lang="ko-KR" altLang="en-US" dirty="0"/>
              <a:t>는 수십 개의 프로그래밍 언어에서 </a:t>
            </a:r>
            <a:r>
              <a:rPr lang="ko-KR" altLang="en-US" dirty="0" smtClean="0"/>
              <a:t>대화형 컴퓨팅을 위한 </a:t>
            </a:r>
            <a:r>
              <a:rPr lang="ko-KR" altLang="en-US" dirty="0"/>
              <a:t>오픈 소스 소프트웨어</a:t>
            </a:r>
            <a:r>
              <a:rPr lang="en-US" altLang="ko-KR" dirty="0"/>
              <a:t>, </a:t>
            </a:r>
            <a:r>
              <a:rPr lang="ko-KR" altLang="en-US" dirty="0"/>
              <a:t>오픈 표준 및 서비스를 개발하기 위해 </a:t>
            </a:r>
            <a:r>
              <a:rPr lang="ko-KR" altLang="en-US" dirty="0" smtClean="0"/>
              <a:t>존재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2163930"/>
            <a:ext cx="4529797" cy="45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설치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en-US" altLang="ko-KR" dirty="0" smtClean="0"/>
          </a:p>
          <a:p>
            <a:r>
              <a:rPr lang="ko-KR" altLang="en-US" dirty="0" smtClean="0"/>
              <a:t>그 외 다양한 주피터 설치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Miniconda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/>
              <a:t>모듈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273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쉬운 실행 방법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설치 후 메뉴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사이트 참고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copycoding.tistory.com/72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2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실행되는 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검은 </a:t>
            </a:r>
            <a:r>
              <a:rPr lang="ko-KR" altLang="en-US" dirty="0" err="1" smtClean="0"/>
              <a:t>프폼프트</a:t>
            </a:r>
            <a:r>
              <a:rPr lang="ko-KR" altLang="en-US" dirty="0" smtClean="0"/>
              <a:t> 창에서 시작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 창을 종료하면 더 이상 사용 불가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9" y="2009808"/>
            <a:ext cx="6358597" cy="21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프롬프트 창의 내용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23874" y="1193960"/>
            <a:ext cx="8105776" cy="5151503"/>
          </a:xfrm>
        </p:spPr>
        <p:txBody>
          <a:bodyPr/>
          <a:lstStyle/>
          <a:p>
            <a:r>
              <a:rPr lang="ko-KR" altLang="en-US" dirty="0" smtClean="0"/>
              <a:t>다음 주요 정보가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실행이 된 폴더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355" y="2633176"/>
            <a:ext cx="848822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00:18:37.890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JupyterLab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extension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loaded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from</a:t>
            </a:r>
            <a:r>
              <a:rPr lang="ko-KR" altLang="en-US" sz="1100" dirty="0"/>
              <a:t> D:\DNN\Anaconda3\lib\site-packages\jupyterlab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00:18:37.891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JupyterLab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application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directory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D:\DNN\Anaconda3\share\jupyter\lab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00:18:37.893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400" dirty="0" err="1">
                <a:solidFill>
                  <a:srgbClr val="FF0000"/>
                </a:solidFill>
              </a:rPr>
              <a:t>Serving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notebooks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from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local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directory</a:t>
            </a:r>
            <a:r>
              <a:rPr lang="ko-KR" altLang="en-US" sz="1400" dirty="0">
                <a:solidFill>
                  <a:srgbClr val="FF0000"/>
                </a:solidFill>
              </a:rPr>
              <a:t>: C:\Users\USER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The </a:t>
            </a:r>
            <a:r>
              <a:rPr lang="ko-KR" altLang="en-US" sz="1100" dirty="0" err="1"/>
              <a:t>Jupyter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Notebook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running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200" dirty="0">
                <a:solidFill>
                  <a:srgbClr val="0000FF"/>
                </a:solidFill>
              </a:rPr>
              <a:t>http://localhost:8888/?token=c73da5a2fc3c98297cd86d06b387ee4302a8cc38dd86cfbd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http://127.0.0.1:8888/?token=c73da5a2fc3c98297cd86d06b387ee4302a8cc38dd86cfbd</a:t>
            </a:r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 00:18:37.894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 </a:t>
            </a:r>
            <a:r>
              <a:rPr lang="ko-KR" altLang="en-US" sz="1400" dirty="0" err="1">
                <a:solidFill>
                  <a:srgbClr val="FF0000"/>
                </a:solidFill>
              </a:rPr>
              <a:t>Use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Control</a:t>
            </a:r>
            <a:r>
              <a:rPr lang="ko-KR" altLang="en-US" sz="1400" dirty="0">
                <a:solidFill>
                  <a:srgbClr val="FF0000"/>
                </a:solidFill>
              </a:rPr>
              <a:t>-C </a:t>
            </a:r>
            <a:r>
              <a:rPr lang="ko-KR" altLang="en-US" sz="1400" dirty="0" err="1">
                <a:solidFill>
                  <a:srgbClr val="FF0000"/>
                </a:solidFill>
              </a:rPr>
              <a:t>to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stop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server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shut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down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all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kernels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twice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skip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confirmation</a:t>
            </a:r>
            <a:r>
              <a:rPr lang="ko-KR" altLang="en-US" sz="1100" dirty="0"/>
              <a:t>).</a:t>
            </a:r>
          </a:p>
          <a:p>
            <a:r>
              <a:rPr lang="ko-KR" altLang="en-US" sz="1100" dirty="0"/>
              <a:t>[C 00:18:38.149 </a:t>
            </a:r>
            <a:r>
              <a:rPr lang="ko-KR" altLang="en-US" sz="1100" dirty="0" err="1"/>
              <a:t>NotebookApp</a:t>
            </a:r>
            <a:r>
              <a:rPr lang="ko-KR" altLang="en-US" sz="1100" dirty="0"/>
              <a:t>]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access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notebook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open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file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browser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    </a:t>
            </a:r>
            <a:r>
              <a:rPr lang="ko-KR" altLang="en-US" sz="1400" dirty="0">
                <a:solidFill>
                  <a:srgbClr val="0000FF"/>
                </a:solidFill>
              </a:rPr>
              <a:t>file:///C:/Users/USER/AppData/Roaming/jupyter/runtime/nbserver-38708-open.html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copy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paste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one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these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URLs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    </a:t>
            </a:r>
            <a:r>
              <a:rPr lang="ko-KR" altLang="en-US" sz="1400" dirty="0">
                <a:solidFill>
                  <a:srgbClr val="0000FF"/>
                </a:solidFill>
              </a:rPr>
              <a:t>http://localhost:8888/?token=c73da5a2fc3c98297cd86d06b387ee4302a8cc38dd86cfbd</a:t>
            </a:r>
          </a:p>
          <a:p>
            <a:r>
              <a:rPr lang="ko-KR" altLang="en-US" sz="1100" dirty="0"/>
              <a:t>    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http://127.0.0.1:8888/?</a:t>
            </a:r>
            <a:r>
              <a:rPr lang="ko-KR" altLang="en-US" sz="1400" dirty="0" smtClean="0">
                <a:solidFill>
                  <a:srgbClr val="0000FF"/>
                </a:solidFill>
              </a:rPr>
              <a:t>token=c73da5a2fc3c98297cd86d06b387ee4302a8cc38dd86cfbd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6138" y="2657498"/>
            <a:ext cx="7840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원하는 폴더에서 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주피터 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노트북 실행 방법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9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프롬프트 창에서 명령어로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프롬프트 창을 원하는 폴더에서 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탐색기에서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폴더에서</a:t>
            </a:r>
            <a:r>
              <a:rPr lang="en-US" altLang="ko-KR" dirty="0" smtClean="0"/>
              <a:t> shift + </a:t>
            </a:r>
            <a:r>
              <a:rPr lang="ko-KR" altLang="en-US" dirty="0" smtClean="0"/>
              <a:t>오른쪽 마우스 클릭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여기에 프롬프트</a:t>
            </a:r>
            <a:r>
              <a:rPr lang="en-US" altLang="ko-KR" dirty="0" smtClean="0"/>
              <a:t>(PowerShell)</a:t>
            </a:r>
            <a:r>
              <a:rPr lang="ko-KR" altLang="en-US" dirty="0" smtClean="0"/>
              <a:t> 창 열기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1" y="2928938"/>
            <a:ext cx="4781633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18673</TotalTime>
  <Words>776</Words>
  <Application>Microsoft Office PowerPoint</Application>
  <PresentationFormat>화면 슬라이드 쇼(4:3)</PresentationFormat>
  <Paragraphs>190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주피터 노트북</vt:lpstr>
      <vt:lpstr>주피터 홈페이지</vt:lpstr>
      <vt:lpstr>주피터 설치 방법</vt:lpstr>
      <vt:lpstr>가장 쉬운 실행 방법 </vt:lpstr>
      <vt:lpstr>주피터 노트북</vt:lpstr>
      <vt:lpstr>프롬프트 창의 내용</vt:lpstr>
      <vt:lpstr>PowerPoint 프레젠테이션</vt:lpstr>
      <vt:lpstr>방법 1: 프롬프트 창에서 명령어로 실행</vt:lpstr>
      <vt:lpstr>방법 2: 설치된 메뉴에서 속성 수정 방법</vt:lpstr>
      <vt:lpstr>결론 </vt:lpstr>
      <vt:lpstr>PowerPoint 프레젠테이션</vt:lpstr>
      <vt:lpstr>프롬프트 창, 실행 명령어 1</vt:lpstr>
      <vt:lpstr>프롬프트 창, 실행 명령어 2</vt:lpstr>
      <vt:lpstr>PowerPoint 프레젠테이션</vt:lpstr>
      <vt:lpstr>셀의 모드 구분</vt:lpstr>
      <vt:lpstr>셀의 생성과 코드와 마크다운 간의 변환</vt:lpstr>
      <vt:lpstr>자동 완성 tab 키</vt:lpstr>
      <vt:lpstr>정보와 도움말 조회 ?, ?? 붙이고 실행</vt:lpstr>
      <vt:lpstr>주요 명령 단축키</vt:lpstr>
      <vt:lpstr>마크다운(1)</vt:lpstr>
      <vt:lpstr>마크다운(2)</vt:lpstr>
      <vt:lpstr>키보드 단축키 보기</vt:lpstr>
      <vt:lpstr>웹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660</cp:revision>
  <dcterms:created xsi:type="dcterms:W3CDTF">2013-05-23T04:26:30Z</dcterms:created>
  <dcterms:modified xsi:type="dcterms:W3CDTF">2020-05-13T07:07:52Z</dcterms:modified>
</cp:coreProperties>
</file>