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11"/>
  </p:notesMasterIdLst>
  <p:sldIdLst>
    <p:sldId id="579" r:id="rId3"/>
    <p:sldId id="632" r:id="rId4"/>
    <p:sldId id="628" r:id="rId5"/>
    <p:sldId id="629" r:id="rId6"/>
    <p:sldId id="630" r:id="rId7"/>
    <p:sldId id="631" r:id="rId8"/>
    <p:sldId id="627" r:id="rId9"/>
    <p:sldId id="626" r:id="rId10"/>
  </p:sldIdLst>
  <p:sldSz cx="9144000" cy="6858000" type="screen4x3"/>
  <p:notesSz cx="6858000" cy="9144000"/>
  <p:custDataLst>
    <p:tags r:id="rId12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5325B"/>
    <a:srgbClr val="175079"/>
    <a:srgbClr val="A4B543"/>
    <a:srgbClr val="C5D64C"/>
    <a:srgbClr val="DB4126"/>
    <a:srgbClr val="000000"/>
    <a:srgbClr val="3B3B3B"/>
    <a:srgbClr val="062474"/>
    <a:srgbClr val="D4E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286" autoAdjust="0"/>
  </p:normalViewPr>
  <p:slideViewPr>
    <p:cSldViewPr snapToGrid="0">
      <p:cViewPr varScale="1">
        <p:scale>
          <a:sx n="99" d="100"/>
          <a:sy n="99" d="100"/>
        </p:scale>
        <p:origin x="84" y="426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2020-05-13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243073" y="403888"/>
            <a:ext cx="8665045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243073" y="467227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97076" y="11939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41" y="82891"/>
            <a:ext cx="2162477" cy="3143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8" y="6220711"/>
            <a:ext cx="8923428" cy="387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19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s://docs.python.org/ko/3/tutorial/index.html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realpython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opentutorials.org/course/1750/9609" TargetMode="External"/><Relationship Id="rId5" Type="http://schemas.openxmlformats.org/officeDocument/2006/relationships/hyperlink" Target="https://dojang.io/course/view.php?id=7" TargetMode="External"/><Relationship Id="rId4" Type="http://schemas.openxmlformats.org/officeDocument/2006/relationships/hyperlink" Target="https://wikidocs.net/book/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convert-python-string-to-int/" TargetMode="External"/><Relationship Id="rId2" Type="http://schemas.openxmlformats.org/officeDocument/2006/relationships/hyperlink" Target="https://realpython.com/python-data-types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realpython.com/python-strings/" TargetMode="External"/><Relationship Id="rId5" Type="http://schemas.openxmlformats.org/officeDocument/2006/relationships/hyperlink" Target="https://realpython.com/courses/lists-tuples-python/" TargetMode="External"/><Relationship Id="rId4" Type="http://schemas.openxmlformats.org/officeDocument/2006/relationships/hyperlink" Target="https://realpython.com/python-lists-tuple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36713" y="2657498"/>
            <a:ext cx="55194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파이썬 </a:t>
            </a:r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문법 학습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483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자료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책자의 소스를 학습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파이썬으로시작하는컴퓨터과학입문</a:t>
            </a:r>
            <a:endParaRPr lang="ko-KR" altLang="en-US" dirty="0"/>
          </a:p>
          <a:p>
            <a:pPr lvl="1"/>
            <a:r>
              <a:rPr lang="ko-KR" altLang="en-US" dirty="0" err="1" smtClean="0"/>
              <a:t>파이썬프로그래밍개론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(</a:t>
            </a:r>
            <a:r>
              <a:rPr lang="en-US" altLang="ko-KR" dirty="0"/>
              <a:t>An Introduction to Programming using Python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웹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Realpython.com</a:t>
            </a:r>
          </a:p>
          <a:p>
            <a:pPr lvl="2"/>
            <a:r>
              <a:rPr lang="en-US" altLang="ko-KR" dirty="0">
                <a:hlinkClick r:id="rId2"/>
              </a:rPr>
              <a:t>https://realpython.com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Github.com/</a:t>
            </a:r>
            <a:r>
              <a:rPr lang="en-US" altLang="ko-KR" dirty="0" err="1" smtClean="0"/>
              <a:t>realpython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파이썬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자습서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튜토리얼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docs.python.org/ko/3/tutorial/index.html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점프 투 </a:t>
            </a:r>
            <a:r>
              <a:rPr lang="ko-KR" altLang="en-US" dirty="0" err="1" smtClean="0"/>
              <a:t>파이썬</a:t>
            </a:r>
            <a:endParaRPr lang="en-US" altLang="ko-KR" dirty="0" smtClean="0"/>
          </a:p>
          <a:p>
            <a:pPr lvl="2"/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wikidocs.net/book/1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파이썬</a:t>
            </a:r>
            <a:r>
              <a:rPr lang="ko-KR" altLang="en-US" dirty="0" smtClean="0"/>
              <a:t> 코딩 도장</a:t>
            </a:r>
            <a:endParaRPr lang="en-US" altLang="ko-KR" dirty="0" smtClean="0"/>
          </a:p>
          <a:p>
            <a:pPr lvl="2"/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dojang.io/course/view.php?id=7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파이썬</a:t>
            </a:r>
            <a:r>
              <a:rPr lang="ko-KR" altLang="en-US" dirty="0" smtClean="0"/>
              <a:t> 생활 코딩</a:t>
            </a:r>
            <a:endParaRPr lang="en-US" altLang="ko-KR" dirty="0"/>
          </a:p>
          <a:p>
            <a:pPr lvl="2"/>
            <a:r>
              <a:rPr lang="en-US" altLang="ko-KR" dirty="0">
                <a:hlinkClick r:id="rId6"/>
              </a:rPr>
              <a:t>https://</a:t>
            </a:r>
            <a:r>
              <a:rPr lang="en-US" altLang="ko-KR" dirty="0" smtClean="0">
                <a:hlinkClick r:id="rId6"/>
              </a:rPr>
              <a:t>opentutorials.org/course/1750/9609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3632" y="1162659"/>
            <a:ext cx="2003940" cy="2483233"/>
          </a:xfrm>
          <a:prstGeom prst="rect">
            <a:avLst/>
          </a:prstGeom>
        </p:spPr>
      </p:pic>
      <p:pic>
        <p:nvPicPr>
          <p:cNvPr id="1026" name="Picture 2" descr="http://bimage.interpark.com/goods_image/4/3/3/9/262174339g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630" y="3689436"/>
            <a:ext cx="1993056" cy="256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87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Realpython.com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자료형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https://realpython.com/python-data-types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r>
              <a:rPr lang="ko-KR" altLang="en-US" dirty="0" smtClean="0"/>
              <a:t>문자열 형태의 정수를 정수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변환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3"/>
              </a:rPr>
              <a:t>https://realpython.com/convert-python-string-to-int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r>
              <a:rPr lang="ko-KR" altLang="en-US" dirty="0" smtClean="0"/>
              <a:t>리스트와 </a:t>
            </a:r>
            <a:r>
              <a:rPr lang="ko-KR" altLang="en-US" dirty="0" err="1" smtClean="0"/>
              <a:t>튜플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4"/>
              </a:rPr>
              <a:t>https://realpython.com/python-lists-tuples</a:t>
            </a:r>
            <a:r>
              <a:rPr lang="en-US" altLang="ko-KR" dirty="0" smtClean="0">
                <a:hlinkClick r:id="rId4"/>
              </a:rPr>
              <a:t>/</a:t>
            </a:r>
            <a:endParaRPr lang="en-US" altLang="ko-KR" dirty="0" smtClean="0">
              <a:hlinkClick r:id=""/>
            </a:endParaRPr>
          </a:p>
          <a:p>
            <a:pPr lvl="1"/>
            <a:r>
              <a:rPr lang="en-US" altLang="ko-KR" dirty="0" smtClean="0">
                <a:hlinkClick r:id=""/>
              </a:rPr>
              <a:t>https</a:t>
            </a:r>
            <a:r>
              <a:rPr lang="en-US" altLang="ko-KR" dirty="0">
                <a:hlinkClick r:id="rId5"/>
              </a:rPr>
              <a:t>://realpython.com/courses/lists-tuples-python</a:t>
            </a:r>
            <a:r>
              <a:rPr lang="en-US" altLang="ko-KR" dirty="0" smtClean="0">
                <a:hlinkClick r:id="rId5"/>
              </a:rPr>
              <a:t>/</a:t>
            </a:r>
            <a:endParaRPr lang="en-US" altLang="ko-KR" dirty="0" smtClean="0"/>
          </a:p>
          <a:p>
            <a:r>
              <a:rPr lang="ko-KR" altLang="en-US" dirty="0" smtClean="0"/>
              <a:t>문자열</a:t>
            </a:r>
            <a:endParaRPr lang="en-US" altLang="ko-KR" dirty="0"/>
          </a:p>
          <a:p>
            <a:pPr lvl="1"/>
            <a:r>
              <a:rPr lang="en-US" altLang="ko-KR" dirty="0">
                <a:hlinkClick r:id="rId6"/>
              </a:rPr>
              <a:t>https://realpython.com/python-strings</a:t>
            </a:r>
            <a:r>
              <a:rPr lang="en-US" altLang="ko-KR" dirty="0" smtClean="0">
                <a:hlinkClick r:id="rId6"/>
              </a:rPr>
              <a:t>/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665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Realpython</a:t>
            </a:r>
            <a:r>
              <a:rPr lang="en-US" altLang="ko-KR" dirty="0" smtClean="0"/>
              <a:t> basic</a:t>
            </a:r>
            <a:r>
              <a:rPr lang="ko-KR" altLang="en-US" dirty="0" smtClean="0"/>
              <a:t>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책 연습</a:t>
            </a:r>
            <a:endParaRPr lang="en-US" altLang="ko-KR" dirty="0" smtClean="0"/>
          </a:p>
          <a:p>
            <a:pPr lvl="1"/>
            <a:r>
              <a:rPr lang="en-US" altLang="ko-KR" dirty="0"/>
              <a:t>https://github.com/realpython/python-basics-exercises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13" y="2021533"/>
            <a:ext cx="6879153" cy="400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9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743" y="84033"/>
            <a:ext cx="5797474" cy="657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7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https://realpython.com/python-strings/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검색 </a:t>
            </a:r>
            <a:r>
              <a:rPr lang="en-US" altLang="ko-KR" dirty="0" err="1" smtClean="0"/>
              <a:t>realpython</a:t>
            </a:r>
            <a:r>
              <a:rPr lang="en-US" altLang="ko-KR" dirty="0" smtClean="0"/>
              <a:t> string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779" y="1597923"/>
            <a:ext cx="5822718" cy="474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0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https://realpython.com/python-lists-tuples/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검색 </a:t>
            </a:r>
            <a:r>
              <a:rPr lang="en-US" altLang="ko-KR" dirty="0" err="1" smtClean="0"/>
              <a:t>realpython</a:t>
            </a:r>
            <a:r>
              <a:rPr lang="en-US" altLang="ko-KR" dirty="0" smtClean="0"/>
              <a:t> list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141" y="1624826"/>
            <a:ext cx="5789722" cy="472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99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https://realpython.com/python-dicts/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검색 </a:t>
            </a:r>
            <a:r>
              <a:rPr lang="en-US" altLang="ko-KR" dirty="0" err="1" smtClean="0"/>
              <a:t>realpython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dict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269" y="1637793"/>
            <a:ext cx="5773819" cy="470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596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19242</TotalTime>
  <Words>121</Words>
  <Application>Microsoft Office PowerPoint</Application>
  <PresentationFormat>화면 슬라이드 쇼(4:3)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나눔고딕</vt:lpstr>
      <vt:lpstr>맑은 고딕</vt:lpstr>
      <vt:lpstr>Arial</vt:lpstr>
      <vt:lpstr>Tahoma</vt:lpstr>
      <vt:lpstr>Office 테마</vt:lpstr>
      <vt:lpstr>디자인 사용자 지정</vt:lpstr>
      <vt:lpstr>PowerPoint 프레젠테이션</vt:lpstr>
      <vt:lpstr>학습 자료</vt:lpstr>
      <vt:lpstr>Realpython.com</vt:lpstr>
      <vt:lpstr>Realpython basic python 연습</vt:lpstr>
      <vt:lpstr>PowerPoint 프레젠테이션</vt:lpstr>
      <vt:lpstr>https://realpython.com/python-strings/</vt:lpstr>
      <vt:lpstr>https://realpython.com/python-lists-tuples/</vt:lpstr>
      <vt:lpstr>https://realpython.com/python-dicts/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Kang Py</cp:lastModifiedBy>
  <cp:revision>625</cp:revision>
  <dcterms:created xsi:type="dcterms:W3CDTF">2013-05-23T04:26:30Z</dcterms:created>
  <dcterms:modified xsi:type="dcterms:W3CDTF">2020-05-13T07:12:44Z</dcterms:modified>
</cp:coreProperties>
</file>