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8"/>
  </p:notesMasterIdLst>
  <p:sldIdLst>
    <p:sldId id="579" r:id="rId3"/>
    <p:sldId id="625" r:id="rId4"/>
    <p:sldId id="632" r:id="rId5"/>
    <p:sldId id="631" r:id="rId6"/>
    <p:sldId id="629" r:id="rId7"/>
  </p:sldIdLst>
  <p:sldSz cx="9144000" cy="6858000" type="screen4x3"/>
  <p:notesSz cx="6858000" cy="9144000"/>
  <p:custDataLst>
    <p:tags r:id="rId9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286" autoAdjust="0"/>
  </p:normalViewPr>
  <p:slideViewPr>
    <p:cSldViewPr snapToGrid="0">
      <p:cViewPr varScale="1">
        <p:scale>
          <a:sx n="88" d="100"/>
          <a:sy n="88" d="100"/>
        </p:scale>
        <p:origin x="96" y="654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2020-05-01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gotit.tistory.com/entry/Git-%EC%9C%88%EB%8F%84%EC%9A%B0%EC%9A%A9-%EC%84%A4%EC%B9%98" TargetMode="External"/><Relationship Id="rId2" Type="http://schemas.openxmlformats.org/officeDocument/2006/relationships/hyperlink" Target="https://goddaehee.tistory.com/216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ub.com/lee7py/Python-for-everyon.git" TargetMode="External"/><Relationship Id="rId2" Type="http://schemas.openxmlformats.org/officeDocument/2006/relationships/hyperlink" Target="mailto:lee7py@gmail.com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6142" y="2189411"/>
            <a:ext cx="784060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깃허브</a:t>
            </a:r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활용</a:t>
            </a:r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</a:t>
            </a: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자신의 </a:t>
            </a:r>
            <a:r>
              <a:rPr lang="en-US" altLang="ko-KR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PC 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폴더를</a:t>
            </a:r>
            <a:endParaRPr lang="en-US" altLang="ko-KR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깃허브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저장소에 업로드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48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계정 생성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구글 계정을 먼저 만들어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계정 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25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자신의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git-scm.com</a:t>
            </a:r>
            <a:r>
              <a:rPr lang="ko-KR" altLang="en-US" dirty="0" smtClean="0"/>
              <a:t>에서 내려 받아 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goddaehee.tistory.com/216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3"/>
              </a:rPr>
              <a:t>https://igotit.tistory.com/entry/Git-%EC%9C%88%EB%8F%84%EC%9A%B0%EC%9A%A9-%</a:t>
            </a:r>
            <a:r>
              <a:rPr lang="en-US" altLang="ko-KR" dirty="0" smtClean="0">
                <a:hlinkClick r:id="rId3"/>
              </a:rPr>
              <a:t>EC%84%A4%EC%B9%98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41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할 일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smtClean="0"/>
              <a:t>PC </a:t>
            </a:r>
            <a:r>
              <a:rPr lang="ko-KR" altLang="en-US" dirty="0" smtClean="0"/>
              <a:t>폴더를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저장소에 업로드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준비</a:t>
            </a:r>
            <a:r>
              <a:rPr lang="en-US" altLang="ko-KR" dirty="0" smtClean="0"/>
              <a:t> 0.</a:t>
            </a:r>
          </a:p>
          <a:p>
            <a:pPr lvl="1"/>
            <a:r>
              <a:rPr lang="ko-KR" altLang="en-US" dirty="0" err="1" smtClean="0"/>
              <a:t>깃허브</a:t>
            </a:r>
            <a:r>
              <a:rPr lang="ko-KR" altLang="en-US" dirty="0" smtClean="0"/>
              <a:t> 로그인 준비</a:t>
            </a:r>
            <a:r>
              <a:rPr lang="en-US" altLang="ko-KR" dirty="0" smtClean="0"/>
              <a:t>, PC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준비 </a:t>
            </a:r>
            <a:r>
              <a:rPr lang="en-US" altLang="ko-KR" dirty="0" smtClean="0"/>
              <a:t>1.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업로드할 폴더 </a:t>
            </a:r>
            <a:r>
              <a:rPr lang="ko-KR" altLang="en-US" dirty="0" smtClean="0"/>
              <a:t>준비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폴더 </a:t>
            </a:r>
            <a:r>
              <a:rPr lang="en-US" altLang="ko-KR" dirty="0"/>
              <a:t>python for everyone</a:t>
            </a:r>
            <a:endParaRPr lang="en-US" altLang="ko-KR" dirty="0" smtClean="0"/>
          </a:p>
          <a:p>
            <a:r>
              <a:rPr lang="ko-KR" altLang="en-US" dirty="0" smtClean="0"/>
              <a:t>준비 </a:t>
            </a:r>
            <a:r>
              <a:rPr lang="en-US" altLang="ko-KR" dirty="0" smtClean="0"/>
              <a:t>2.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자신의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저장소</a:t>
            </a:r>
            <a:r>
              <a:rPr lang="en-US" altLang="ko-KR" dirty="0" smtClean="0"/>
              <a:t>(repository) </a:t>
            </a:r>
            <a:r>
              <a:rPr lang="ko-KR" altLang="en-US" dirty="0" smtClean="0"/>
              <a:t>생성</a:t>
            </a:r>
            <a:endParaRPr lang="en-US" altLang="ko-KR" dirty="0"/>
          </a:p>
          <a:p>
            <a:pPr lvl="2"/>
            <a:r>
              <a:rPr lang="en-US" altLang="ko-KR" dirty="0" smtClean="0"/>
              <a:t>Python for everyone</a:t>
            </a:r>
          </a:p>
          <a:p>
            <a:r>
              <a:rPr lang="ko-KR" altLang="en-US" dirty="0" smtClean="0"/>
              <a:t>업로드 </a:t>
            </a:r>
            <a:r>
              <a:rPr lang="en-US" altLang="ko-KR" dirty="0" smtClean="0"/>
              <a:t>3.</a:t>
            </a:r>
          </a:p>
          <a:p>
            <a:pPr lvl="1"/>
            <a:r>
              <a:rPr lang="ko-KR" altLang="en-US" dirty="0" smtClean="0"/>
              <a:t>깃에서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직접 명령어로</a:t>
            </a:r>
            <a:endParaRPr lang="en-US" altLang="ko-KR" dirty="0" smtClean="0"/>
          </a:p>
          <a:p>
            <a:pPr lvl="2"/>
            <a:r>
              <a:rPr lang="ko-KR" altLang="en-US" dirty="0"/>
              <a:t>폴더 </a:t>
            </a:r>
            <a:r>
              <a:rPr lang="en-US" altLang="ko-KR" dirty="0"/>
              <a:t>python for </a:t>
            </a:r>
            <a:r>
              <a:rPr lang="en-US" altLang="ko-KR" dirty="0" smtClean="0"/>
              <a:t>everyone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깃 명령 프롬프트 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64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업로드 명령어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--global  </a:t>
            </a:r>
            <a:r>
              <a:rPr lang="en-US" altLang="ko-KR" dirty="0" err="1" smtClean="0"/>
              <a:t>user.email</a:t>
            </a:r>
            <a:r>
              <a:rPr lang="en-US" altLang="ko-KR" dirty="0" smtClean="0"/>
              <a:t> </a:t>
            </a:r>
            <a:r>
              <a:rPr lang="en-US" altLang="ko-KR" dirty="0" smtClean="0">
                <a:hlinkClick r:id="rId2"/>
              </a:rPr>
              <a:t>lee7py@gmail.com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 </a:t>
            </a:r>
            <a:r>
              <a:rPr lang="en-US" altLang="ko-KR" dirty="0" smtClean="0"/>
              <a:t>user.name </a:t>
            </a:r>
            <a:r>
              <a:rPr lang="en-US" altLang="ko-KR" dirty="0"/>
              <a:t>“</a:t>
            </a:r>
            <a:r>
              <a:rPr lang="en-US" altLang="ko-KR" dirty="0" smtClean="0"/>
              <a:t>lee7py”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status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add .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commit –m “</a:t>
            </a:r>
            <a:r>
              <a:rPr lang="ko-KR" altLang="en-US" dirty="0" smtClean="0"/>
              <a:t>모든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하부 업로드</a:t>
            </a:r>
            <a:r>
              <a:rPr lang="en-US" altLang="ko-KR" dirty="0" smtClean="0"/>
              <a:t>”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remote add origin </a:t>
            </a:r>
            <a:r>
              <a:rPr lang="en-US" altLang="ko-KR" dirty="0" smtClean="0">
                <a:hlinkClick r:id="rId3"/>
              </a:rPr>
              <a:t>https://gitbub.com/lee7py/Python-for-everyon.git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push origin master</a:t>
            </a:r>
          </a:p>
          <a:p>
            <a:pPr lvl="1"/>
            <a:r>
              <a:rPr lang="ko-KR" altLang="en-US" dirty="0" smtClean="0"/>
              <a:t>로그인 화면에서 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r>
              <a:rPr lang="ko-KR" altLang="en-US" dirty="0" smtClean="0"/>
              <a:t>성공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err="1" smtClean="0"/>
              <a:t>깃허브에서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5543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19318</TotalTime>
  <Words>157</Words>
  <Application>Microsoft Office PowerPoint</Application>
  <PresentationFormat>화면 슬라이드 쇼(4:3)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깃허브 계정 생성</vt:lpstr>
      <vt:lpstr>자신의 PC에 git 설치</vt:lpstr>
      <vt:lpstr>할 일:  PC 폴더를 깃허브 저장소에 업로드  </vt:lpstr>
      <vt:lpstr>업로드 명령어 8개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Kang Py</cp:lastModifiedBy>
  <cp:revision>632</cp:revision>
  <dcterms:created xsi:type="dcterms:W3CDTF">2013-05-23T04:26:30Z</dcterms:created>
  <dcterms:modified xsi:type="dcterms:W3CDTF">2020-05-01T05:01:56Z</dcterms:modified>
</cp:coreProperties>
</file>