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0"/>
  </p:notesMasterIdLst>
  <p:sldIdLst>
    <p:sldId id="626" r:id="rId3"/>
    <p:sldId id="627" r:id="rId4"/>
    <p:sldId id="628" r:id="rId5"/>
    <p:sldId id="579" r:id="rId6"/>
    <p:sldId id="598" r:id="rId7"/>
    <p:sldId id="612" r:id="rId8"/>
    <p:sldId id="616" r:id="rId9"/>
    <p:sldId id="613" r:id="rId10"/>
    <p:sldId id="614" r:id="rId11"/>
    <p:sldId id="615" r:id="rId12"/>
    <p:sldId id="617" r:id="rId13"/>
    <p:sldId id="618" r:id="rId14"/>
    <p:sldId id="619" r:id="rId15"/>
    <p:sldId id="620" r:id="rId16"/>
    <p:sldId id="621" r:id="rId17"/>
    <p:sldId id="629" r:id="rId18"/>
    <p:sldId id="623" r:id="rId19"/>
    <p:sldId id="625" r:id="rId20"/>
    <p:sldId id="622" r:id="rId21"/>
    <p:sldId id="624" r:id="rId22"/>
    <p:sldId id="630" r:id="rId23"/>
    <p:sldId id="631" r:id="rId24"/>
    <p:sldId id="632" r:id="rId25"/>
    <p:sldId id="633" r:id="rId26"/>
    <p:sldId id="634" r:id="rId27"/>
    <p:sldId id="635" r:id="rId28"/>
    <p:sldId id="636" r:id="rId29"/>
  </p:sldIdLst>
  <p:sldSz cx="9144000" cy="6858000" type="screen4x3"/>
  <p:notesSz cx="6858000" cy="9144000"/>
  <p:custDataLst>
    <p:tags r:id="rId31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286" autoAdjust="0"/>
  </p:normalViewPr>
  <p:slideViewPr>
    <p:cSldViewPr snapToGrid="0">
      <p:cViewPr varScale="1">
        <p:scale>
          <a:sx n="88" d="100"/>
          <a:sy n="88" d="100"/>
        </p:scale>
        <p:origin x="84" y="1392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66044" y="2000273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 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개발환경과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가상환경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2635" y="4521184"/>
            <a:ext cx="34676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컴퓨터정보공학과</a:t>
            </a:r>
            <a:endParaRPr lang="en-US" altLang="ko-KR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강환 수 교수</a:t>
            </a:r>
            <a:endParaRPr lang="en-US" altLang="ko-KR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252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ko-KR" altLang="en-US" dirty="0" err="1" smtClean="0"/>
              <a:t>히스토리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 코드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alt + P</a:t>
            </a:r>
          </a:p>
          <a:p>
            <a:pPr lvl="1"/>
            <a:r>
              <a:rPr lang="ko-KR" altLang="en-US" dirty="0" smtClean="0"/>
              <a:t>이후 코드</a:t>
            </a:r>
            <a:endParaRPr lang="en-US" altLang="ko-KR" dirty="0"/>
          </a:p>
          <a:p>
            <a:pPr lvl="2"/>
            <a:r>
              <a:rPr lang="en-US" altLang="ko-KR" dirty="0" smtClean="0"/>
              <a:t>alt </a:t>
            </a:r>
            <a:r>
              <a:rPr lang="en-US" altLang="ko-KR" dirty="0"/>
              <a:t>+ </a:t>
            </a:r>
            <a:r>
              <a:rPr lang="en-US" altLang="ko-KR" dirty="0" smtClean="0"/>
              <a:t>N</a:t>
            </a:r>
          </a:p>
          <a:p>
            <a:r>
              <a:rPr lang="ko-KR" altLang="en-US" dirty="0" smtClean="0"/>
              <a:t>코드 이후 보이기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 시 </a:t>
            </a:r>
            <a:r>
              <a:rPr lang="en-US" altLang="ko-KR" dirty="0" smtClean="0"/>
              <a:t>ctrl + space</a:t>
            </a:r>
          </a:p>
          <a:p>
            <a:r>
              <a:rPr lang="ko-KR" altLang="en-US" dirty="0" smtClean="0"/>
              <a:t>도움말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help(print)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4054585"/>
            <a:ext cx="6176962" cy="191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4214" y="2657498"/>
            <a:ext cx="6904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도스창에서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직접 개발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94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나가기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ctrl+D</a:t>
            </a:r>
            <a:r>
              <a:rPr lang="en-US" altLang="ko-KR" dirty="0" smtClean="0"/>
              <a:t>, exit()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4" y="2004332"/>
            <a:ext cx="81819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 </a:t>
            </a:r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도스창에서</a:t>
            </a:r>
            <a:r>
              <a:rPr lang="ko-KR" altLang="en-US" dirty="0" smtClean="0"/>
              <a:t> 파이썬 쉘 실행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4" y="2334459"/>
            <a:ext cx="81819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hello.py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직접 파이썬 소스인 파일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en-US" altLang="ko-KR" dirty="0" smtClean="0"/>
              <a:t>hello.py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4" y="2183095"/>
            <a:ext cx="8181975" cy="2628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690" y="3769711"/>
            <a:ext cx="46767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 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smtClean="0"/>
              <a:t>-c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python -c "</a:t>
            </a:r>
            <a:r>
              <a:rPr lang="en-US" altLang="ko-KR" dirty="0" err="1"/>
              <a:t>i</a:t>
            </a:r>
            <a:r>
              <a:rPr lang="en-US" altLang="ko-KR" dirty="0"/>
              <a:t> = 10; print('</a:t>
            </a:r>
            <a:r>
              <a:rPr lang="ko-KR" altLang="en-US" dirty="0"/>
              <a:t>짝수</a:t>
            </a:r>
            <a:r>
              <a:rPr lang="en-US" altLang="ko-KR" dirty="0"/>
              <a:t>') if i%2 == 0 else print('</a:t>
            </a:r>
            <a:r>
              <a:rPr lang="ko-KR" altLang="en-US" dirty="0"/>
              <a:t>홀수</a:t>
            </a:r>
            <a:r>
              <a:rPr lang="en-US" altLang="ko-KR" dirty="0"/>
              <a:t>')"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4" y="1942419"/>
            <a:ext cx="81819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매뉴얼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1193960"/>
            <a:ext cx="6594484" cy="49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58545" y="2657498"/>
            <a:ext cx="52758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IDLE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쉘에서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프로그래밍 연습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1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작업할 폴더 설정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폴더를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IDE &amp; VE</a:t>
            </a:r>
          </a:p>
          <a:p>
            <a:pPr lvl="2"/>
            <a:r>
              <a:rPr lang="en-US" altLang="ko-KR" dirty="0" smtClean="0"/>
              <a:t>Lect0507 </a:t>
            </a:r>
            <a:r>
              <a:rPr lang="ko-KR" altLang="en-US" dirty="0" smtClean="0"/>
              <a:t>폴더 하부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하부에 소스 파일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8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문자열과 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endParaRPr lang="en-US" altLang="ko-KR" dirty="0" smtClean="0"/>
          </a:p>
          <a:p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ko-KR" altLang="en-US" dirty="0" err="1" smtClean="0"/>
              <a:t>제어문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smtClean="0"/>
              <a:t>반복</a:t>
            </a:r>
            <a:endParaRPr lang="en-US" altLang="ko-KR" dirty="0" smtClean="0"/>
          </a:p>
          <a:p>
            <a:r>
              <a:rPr lang="ko-KR" altLang="en-US" dirty="0" smtClean="0"/>
              <a:t>들여쓰기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2247" y="3960637"/>
            <a:ext cx="7366820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illustrates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chaotic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0 and 1: 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0 and 1: "))</a:t>
            </a:r>
            <a:b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3.9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6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개발환경과</a:t>
            </a:r>
            <a:r>
              <a:rPr lang="ko-KR" altLang="en-US" dirty="0" smtClean="0"/>
              <a:t> 가상환경 소개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다양한 개발환경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개발환경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IDLE </a:t>
            </a:r>
            <a:r>
              <a:rPr lang="ko-KR" altLang="en-US" dirty="0" smtClean="0"/>
              <a:t>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통합개발환경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Pycharm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Spyder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개발환경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노트북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ipynb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주피터 노트북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코랩</a:t>
            </a:r>
            <a:r>
              <a:rPr lang="ko-KR" altLang="en-US" dirty="0" smtClean="0"/>
              <a:t> 노트북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캐글</a:t>
            </a:r>
            <a:r>
              <a:rPr lang="ko-KR" altLang="en-US" dirty="0" smtClean="0"/>
              <a:t> 노트북</a:t>
            </a:r>
            <a:endParaRPr lang="en-US" altLang="ko-KR" dirty="0"/>
          </a:p>
          <a:p>
            <a:pPr lvl="1"/>
            <a:r>
              <a:rPr lang="ko-KR" altLang="en-US" dirty="0" smtClean="0"/>
              <a:t>전문 에디터 개발환경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 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서브라임</a:t>
            </a:r>
            <a:r>
              <a:rPr lang="ko-KR" altLang="en-US" dirty="0" smtClean="0"/>
              <a:t> 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아톰 등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가상 환경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독립적인 파이썬 개발 환경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컴퓨터에 여러 개 생성 가능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75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정의와 호출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9503" y="1713920"/>
            <a:ext cx="8688471" cy="35702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avg2.py</a:t>
            </a:r>
            <a:b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simple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exam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b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Illustrates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multiple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computes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exam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score1, score2 =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separated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comma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(score1 + score2) /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"The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43028" y="5075637"/>
            <a:ext cx="6341419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computes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exam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score1, score2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separated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comma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(score1 + score2) /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"The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3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19300"/>
            <a:ext cx="5791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181100"/>
            <a:ext cx="5562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300162"/>
            <a:ext cx="65436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185862"/>
            <a:ext cx="65913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771650"/>
            <a:ext cx="47339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476250"/>
            <a:ext cx="62293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0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2020-5/7</a:t>
            </a:r>
            <a:r>
              <a:rPr lang="en-US" altLang="ko-KR" dirty="0"/>
              <a:t>(</a:t>
            </a:r>
            <a:r>
              <a:rPr lang="ko-KR" altLang="en-US" dirty="0"/>
              <a:t>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6/11</a:t>
            </a:r>
            <a:r>
              <a:rPr lang="ko-KR" altLang="en-US" dirty="0"/>
              <a:t>까지 </a:t>
            </a:r>
            <a:r>
              <a:rPr lang="en-US" altLang="ko-KR" dirty="0"/>
              <a:t>6</a:t>
            </a:r>
            <a:r>
              <a:rPr lang="ko-KR" altLang="en-US" dirty="0" smtClean="0"/>
              <a:t>주 동안 </a:t>
            </a:r>
            <a:r>
              <a:rPr lang="ko-KR" altLang="en-US" dirty="0"/>
              <a:t>매주 목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36</a:t>
            </a:r>
            <a:r>
              <a:rPr lang="ko-KR" altLang="en-US" dirty="0"/>
              <a:t>시간 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시간 수업</a:t>
            </a:r>
            <a:r>
              <a:rPr lang="en-US" altLang="ko-KR" dirty="0"/>
              <a:t>, 1</a:t>
            </a:r>
            <a:r>
              <a:rPr lang="ko-KR" altLang="en-US" dirty="0"/>
              <a:t>시간 질의 및 </a:t>
            </a:r>
            <a:r>
              <a:rPr lang="ko-KR" altLang="en-US" dirty="0" smtClean="0"/>
              <a:t>자기주도학습</a:t>
            </a:r>
            <a:endParaRPr lang="en-US" altLang="ko-KR" dirty="0" smtClean="0"/>
          </a:p>
          <a:p>
            <a:r>
              <a:rPr lang="ko-KR" altLang="en-US" dirty="0" smtClean="0"/>
              <a:t>교재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일부 활용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파이썬에</a:t>
            </a:r>
            <a:r>
              <a:rPr lang="ko-KR" altLang="en-US" dirty="0" smtClean="0"/>
              <a:t> </a:t>
            </a:r>
            <a:r>
              <a:rPr lang="ko-KR" altLang="en-US" dirty="0"/>
              <a:t>참 좋은 </a:t>
            </a:r>
            <a:r>
              <a:rPr lang="ko-KR" altLang="en-US" dirty="0" err="1" smtClean="0"/>
              <a:t>파이참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 참조</a:t>
            </a:r>
            <a:r>
              <a:rPr lang="en-US" altLang="ko-KR" dirty="0" smtClean="0"/>
              <a:t>:</a:t>
            </a:r>
            <a:endParaRPr lang="ko-KR" altLang="en-US" dirty="0"/>
          </a:p>
          <a:p>
            <a:pPr lvl="2"/>
            <a:r>
              <a:rPr lang="ko-KR" altLang="en-US" dirty="0" err="1" smtClean="0"/>
              <a:t>파이썬으로</a:t>
            </a:r>
            <a:r>
              <a:rPr lang="ko-KR" altLang="en-US" dirty="0" smtClean="0"/>
              <a:t> </a:t>
            </a:r>
            <a:r>
              <a:rPr lang="ko-KR" altLang="en-US" dirty="0"/>
              <a:t>시작하는 컴퓨터과학입문</a:t>
            </a:r>
          </a:p>
          <a:p>
            <a:pPr lvl="2"/>
            <a:r>
              <a:rPr lang="ko-KR" altLang="en-US" dirty="0" err="1" smtClean="0"/>
              <a:t>파이썬프로그래밍개론</a:t>
            </a:r>
            <a:r>
              <a:rPr lang="en-US" altLang="ko-KR" dirty="0"/>
              <a:t>(An Introduction to Programming using Python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변경될 수 있음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998961"/>
              </p:ext>
            </p:extLst>
          </p:nvPr>
        </p:nvGraphicFramePr>
        <p:xfrm>
          <a:off x="655652" y="4205150"/>
          <a:ext cx="7886700" cy="2093724"/>
        </p:xfrm>
        <a:graphic>
          <a:graphicData uri="http://schemas.openxmlformats.org/drawingml/2006/table">
            <a:tbl>
              <a:tblPr/>
              <a:tblGrid>
                <a:gridCol w="1234144">
                  <a:extLst>
                    <a:ext uri="{9D8B030D-6E8A-4147-A177-3AD203B41FA5}">
                      <a16:colId xmlns:a16="http://schemas.microsoft.com/office/drawing/2014/main" val="2601111576"/>
                    </a:ext>
                  </a:extLst>
                </a:gridCol>
                <a:gridCol w="597369">
                  <a:extLst>
                    <a:ext uri="{9D8B030D-6E8A-4147-A177-3AD203B41FA5}">
                      <a16:colId xmlns:a16="http://schemas.microsoft.com/office/drawing/2014/main" val="322929337"/>
                    </a:ext>
                  </a:extLst>
                </a:gridCol>
                <a:gridCol w="2799662">
                  <a:extLst>
                    <a:ext uri="{9D8B030D-6E8A-4147-A177-3AD203B41FA5}">
                      <a16:colId xmlns:a16="http://schemas.microsoft.com/office/drawing/2014/main" val="538811023"/>
                    </a:ext>
                  </a:extLst>
                </a:gridCol>
                <a:gridCol w="3255525">
                  <a:extLst>
                    <a:ext uri="{9D8B030D-6E8A-4147-A177-3AD203B41FA5}">
                      <a16:colId xmlns:a16="http://schemas.microsoft.com/office/drawing/2014/main" val="2415943186"/>
                    </a:ext>
                  </a:extLst>
                </a:gridCol>
              </a:tblGrid>
              <a:tr h="22887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맑은 고딕" panose="020B0503020000020004" pitchFamily="50" charset="-127"/>
                        </a:rPr>
                        <a:t>오전</a:t>
                      </a: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오후</a:t>
                      </a: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342890"/>
                  </a:ext>
                </a:extLst>
              </a:tr>
              <a:tr h="22887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2020-0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5</a:t>
                      </a: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07</a:t>
                      </a: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sz="1200">
                          <a:effectLst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200">
                        <a:effectLst/>
                      </a:endParaRP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sz="1200">
                          <a:effectLst/>
                          <a:ea typeface="맑은 고딕" panose="020B0503020000020004" pitchFamily="50" charset="-127"/>
                        </a:rPr>
                        <a:t>일차</a:t>
                      </a: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파이썬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기본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개발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환경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endParaRPr lang="ko-KR" sz="12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맑은 고딕" panose="020B0503020000020004" pitchFamily="50" charset="-127"/>
                        </a:rPr>
                        <a:t>파이썬</a:t>
                      </a:r>
                      <a:r>
                        <a:rPr lang="en-US" sz="12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 dirty="0">
                          <a:effectLst/>
                          <a:ea typeface="Malgun Gothic" panose="020B0503020000020004" pitchFamily="50" charset="-127"/>
                        </a:rPr>
                        <a:t>문법</a:t>
                      </a:r>
                      <a:r>
                        <a:rPr lang="en-US" sz="12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 dirty="0">
                          <a:effectLst/>
                          <a:ea typeface="Malgun Gothic" panose="020B0503020000020004" pitchFamily="50" charset="-127"/>
                        </a:rPr>
                        <a:t>코딩하기</a:t>
                      </a:r>
                      <a:r>
                        <a:rPr lang="en-US" sz="1200" dirty="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200" dirty="0">
                          <a:effectLst/>
                          <a:ea typeface="Malgun Gothic" panose="020B0503020000020004" pitchFamily="50" charset="-127"/>
                        </a:rPr>
                        <a:t>기본과</a:t>
                      </a:r>
                      <a:r>
                        <a:rPr lang="en-US" sz="12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 dirty="0">
                          <a:effectLst/>
                          <a:ea typeface="Malgun Gothic" panose="020B0503020000020004" pitchFamily="50" charset="-127"/>
                        </a:rPr>
                        <a:t>함수</a:t>
                      </a:r>
                      <a:r>
                        <a:rPr lang="en-US" sz="12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1200" dirty="0">
                          <a:effectLst/>
                          <a:ea typeface="Malgun Gothic" panose="020B0503020000020004" pitchFamily="50" charset="-127"/>
                        </a:rPr>
                        <a:t>리스트</a:t>
                      </a:r>
                      <a:r>
                        <a:rPr lang="en-US" sz="1200" dirty="0">
                          <a:effectLst/>
                          <a:ea typeface="Malgun Gothic" panose="020B0503020000020004" pitchFamily="50" charset="-127"/>
                        </a:rPr>
                        <a:t>) </a:t>
                      </a:r>
                      <a:endParaRPr lang="ko-KR" sz="1200" dirty="0">
                        <a:effectLst/>
                      </a:endParaRP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838466"/>
                  </a:ext>
                </a:extLst>
              </a:tr>
              <a:tr h="22887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2020-0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5</a:t>
                      </a: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14</a:t>
                      </a: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sz="1200">
                          <a:effectLst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200">
                        <a:effectLst/>
                      </a:endParaRP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2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아나콘다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설치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주피터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노트북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사용</a:t>
                      </a: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맑은 고딕" panose="020B0503020000020004" pitchFamily="50" charset="-127"/>
                        </a:rPr>
                        <a:t>파이썬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문법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코딩하기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딕셔너리와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튜플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집합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200">
                        <a:effectLst/>
                      </a:endParaRP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546206"/>
                  </a:ext>
                </a:extLst>
              </a:tr>
              <a:tr h="22887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2020-0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5</a:t>
                      </a: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21</a:t>
                      </a: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sz="1200">
                          <a:effectLst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200">
                        <a:effectLst/>
                      </a:endParaRP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3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모듈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기본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파이참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설치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endParaRPr lang="ko-KR" sz="12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맑은 고딕" panose="020B0503020000020004" pitchFamily="50" charset="-127"/>
                        </a:rPr>
                        <a:t>파이썬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문법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코딩하기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, import this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코딩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endParaRPr lang="ko-KR" sz="1200">
                        <a:effectLst/>
                      </a:endParaRP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157653"/>
                  </a:ext>
                </a:extLst>
              </a:tr>
              <a:tr h="22887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2020-0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5</a:t>
                      </a: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28</a:t>
                      </a: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sz="1200">
                          <a:effectLst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200">
                        <a:effectLst/>
                      </a:endParaRP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4</a:t>
                      </a:r>
                      <a:r>
                        <a:rPr lang="ko-KR" sz="1200">
                          <a:effectLst/>
                          <a:ea typeface="맑은 고딕" panose="020B0503020000020004" pitchFamily="50" charset="-127"/>
                        </a:rPr>
                        <a:t>일차</a:t>
                      </a:r>
                      <a:endParaRPr lang="ko-KR" sz="1200">
                        <a:effectLst/>
                      </a:endParaRP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가상환경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개요와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생성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endParaRPr lang="ko-KR" sz="12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맑은 고딕" panose="020B0503020000020004" pitchFamily="50" charset="-127"/>
                        </a:rPr>
                        <a:t>직접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가상환경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생성과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파이참에서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생성</a:t>
                      </a:r>
                      <a:endParaRPr lang="ko-KR" sz="1200">
                        <a:effectLst/>
                      </a:endParaRP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768741"/>
                  </a:ext>
                </a:extLst>
              </a:tr>
              <a:tr h="22887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2020-0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04</a:t>
                      </a: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sz="1200">
                          <a:effectLst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200">
                        <a:effectLst/>
                      </a:endParaRP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5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주피터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노트북과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파이참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심화</a:t>
                      </a: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맑은 고딕" panose="020B0503020000020004" pitchFamily="50" charset="-127"/>
                        </a:rPr>
                        <a:t>구글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코랩</a:t>
                      </a:r>
                      <a:endParaRPr lang="ko-KR" sz="1200">
                        <a:effectLst/>
                      </a:endParaRP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093822"/>
                  </a:ext>
                </a:extLst>
              </a:tr>
              <a:tr h="22887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2020-0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11</a:t>
                      </a: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sz="1200">
                          <a:effectLst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200">
                        <a:effectLst/>
                      </a:endParaRP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비주얼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스튜디오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코드</a:t>
                      </a: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맑은 고딕" panose="020B0503020000020004" pitchFamily="50" charset="-127"/>
                        </a:rPr>
                        <a:t>서브라임텍스트와</a:t>
                      </a: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아톰</a:t>
                      </a:r>
                      <a:endParaRPr lang="ko-KR" sz="1200">
                        <a:effectLst/>
                      </a:endParaRP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209401"/>
                  </a:ext>
                </a:extLst>
              </a:tr>
              <a:tr h="22887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185737"/>
                  </a:ext>
                </a:extLst>
              </a:tr>
              <a:tr h="22887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37317" marR="37317" marT="24878" marB="2487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24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04789" y="2657498"/>
            <a:ext cx="45833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파이썬의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표준 개발환경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8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 후 메뉴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IDLE	</a:t>
            </a:r>
          </a:p>
          <a:p>
            <a:pPr lvl="1"/>
            <a:r>
              <a:rPr lang="en-US" altLang="ko-KR" dirty="0" smtClean="0"/>
              <a:t>IDE </a:t>
            </a:r>
            <a:r>
              <a:rPr lang="ko-KR" altLang="en-US" dirty="0" smtClean="0"/>
              <a:t>모습의 쉘</a:t>
            </a:r>
            <a:endParaRPr lang="en-US" altLang="ko-KR" dirty="0" smtClean="0"/>
          </a:p>
          <a:p>
            <a:r>
              <a:rPr lang="en-US" altLang="ko-KR" dirty="0" smtClean="0"/>
              <a:t>Python shell</a:t>
            </a:r>
          </a:p>
          <a:p>
            <a:pPr lvl="1"/>
            <a:r>
              <a:rPr lang="ko-KR" altLang="en-US" dirty="0" smtClean="0"/>
              <a:t>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 모습의 쉘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매뉴얼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매뉴얼</a:t>
            </a:r>
            <a:endParaRPr lang="en-US" altLang="ko-KR" dirty="0" smtClean="0"/>
          </a:p>
          <a:p>
            <a:r>
              <a:rPr lang="en-US" altLang="ko-KR" dirty="0" smtClean="0"/>
              <a:t>Module docs</a:t>
            </a:r>
          </a:p>
          <a:p>
            <a:pPr lvl="1"/>
            <a:r>
              <a:rPr lang="ko-KR" altLang="en-US" dirty="0" smtClean="0"/>
              <a:t>설치 모듈 문서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라이브러리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내부에는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등의 파이썬 소스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12" y="2191919"/>
            <a:ext cx="24860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 </a:t>
            </a:r>
            <a:r>
              <a:rPr lang="ko-KR" altLang="en-US" dirty="0" smtClean="0"/>
              <a:t>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 시스템 환경 조사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sys.prefix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 루트 폴더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sys.version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sys.platform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버전과 플랫폼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sys.path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실행의 경로 목록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sys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실행파일이나 패키지를 찾는 순서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 경로에 없으면 오류 발생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080312"/>
            <a:ext cx="6386512" cy="313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설치 폴더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site.getsitepackages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7750" y="1833086"/>
            <a:ext cx="7639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&gt;&gt;&gt;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site</a:t>
            </a:r>
            <a:endParaRPr lang="ko-KR" altLang="en-US" dirty="0"/>
          </a:p>
          <a:p>
            <a:r>
              <a:rPr lang="ko-KR" altLang="en-US" dirty="0"/>
              <a:t>&gt;&gt;&gt; </a:t>
            </a:r>
            <a:r>
              <a:rPr lang="ko-KR" altLang="en-US" dirty="0" err="1"/>
              <a:t>site.getsitepackages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['</a:t>
            </a:r>
            <a:r>
              <a:rPr lang="ko-KR" altLang="en-US" dirty="0" err="1"/>
              <a:t>D</a:t>
            </a:r>
            <a:r>
              <a:rPr lang="ko-KR" altLang="en-US" dirty="0"/>
              <a:t>:\\Python38-32', '</a:t>
            </a:r>
            <a:r>
              <a:rPr lang="ko-KR" altLang="en-US" dirty="0" err="1"/>
              <a:t>D</a:t>
            </a:r>
            <a:r>
              <a:rPr lang="ko-KR" altLang="en-US" dirty="0"/>
              <a:t>:\\Python38-32\\</a:t>
            </a:r>
            <a:r>
              <a:rPr lang="ko-KR" altLang="en-US" dirty="0" err="1"/>
              <a:t>lib</a:t>
            </a:r>
            <a:r>
              <a:rPr lang="ko-KR" altLang="en-US" dirty="0"/>
              <a:t>\\</a:t>
            </a:r>
            <a:r>
              <a:rPr lang="ko-KR" altLang="en-US" dirty="0" err="1"/>
              <a:t>site-packages</a:t>
            </a:r>
            <a:r>
              <a:rPr lang="ko-KR" altLang="en-US" dirty="0"/>
              <a:t>']</a:t>
            </a:r>
          </a:p>
          <a:p>
            <a:r>
              <a:rPr lang="ko-KR" altLang="en-US" dirty="0"/>
              <a:t>&gt;&gt;&gt;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46" y="3451674"/>
            <a:ext cx="7758112" cy="18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철학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</a:t>
            </a:r>
            <a:r>
              <a:rPr lang="ko-KR" altLang="en-US" dirty="0" smtClean="0"/>
              <a:t> </a:t>
            </a:r>
            <a:r>
              <a:rPr lang="en-US" altLang="ko-KR" dirty="0" smtClean="0"/>
              <a:t>this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44" y="1884069"/>
            <a:ext cx="6676736" cy="40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쉘은 위에서 실행된 내용을 저장</a:t>
            </a:r>
            <a:endParaRPr lang="en-US" altLang="ko-KR" dirty="0" smtClean="0"/>
          </a:p>
          <a:p>
            <a:r>
              <a:rPr lang="ko-KR" altLang="en-US" dirty="0" smtClean="0"/>
              <a:t>재실행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메뉴 </a:t>
            </a:r>
            <a:r>
              <a:rPr lang="en-US" altLang="ko-KR" dirty="0" smtClean="0"/>
              <a:t>Shell | Restart shell, ctrl + F6</a:t>
            </a:r>
          </a:p>
          <a:p>
            <a:pPr lvl="1"/>
            <a:r>
              <a:rPr lang="ko-KR" altLang="en-US" dirty="0" smtClean="0"/>
              <a:t>모든 정보가 사라지고 다시 시작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6" y="2814420"/>
            <a:ext cx="6372224" cy="27958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62076" y="4382309"/>
            <a:ext cx="6372224" cy="24951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19350</TotalTime>
  <Words>481</Words>
  <Application>Microsoft Office PowerPoint</Application>
  <PresentationFormat>화면 슬라이드 쇼(4:3)</PresentationFormat>
  <Paragraphs>172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나눔고딕</vt:lpstr>
      <vt:lpstr>맑은 고딕</vt:lpstr>
      <vt:lpstr>맑은 고딕</vt:lpstr>
      <vt:lpstr>Arial</vt:lpstr>
      <vt:lpstr>Consolas</vt:lpstr>
      <vt:lpstr>Tahoma</vt:lpstr>
      <vt:lpstr>Office 테마</vt:lpstr>
      <vt:lpstr>디자인 사용자 지정</vt:lpstr>
      <vt:lpstr>PowerPoint 프레젠테이션</vt:lpstr>
      <vt:lpstr>다양한 개발환경과 가상환경 소개</vt:lpstr>
      <vt:lpstr>수업 개요</vt:lpstr>
      <vt:lpstr>PowerPoint 프레젠테이션</vt:lpstr>
      <vt:lpstr>파이썬 설치 후 메뉴</vt:lpstr>
      <vt:lpstr>IDLE 쉘</vt:lpstr>
      <vt:lpstr>패키지 설치 폴더</vt:lpstr>
      <vt:lpstr>파이썬의 철학</vt:lpstr>
      <vt:lpstr>파이썬 재실행</vt:lpstr>
      <vt:lpstr>주요 기능</vt:lpstr>
      <vt:lpstr>PowerPoint 프레젠테이션</vt:lpstr>
      <vt:lpstr>파이썬 쉘</vt:lpstr>
      <vt:lpstr>명령어 python</vt:lpstr>
      <vt:lpstr>파일에 저장, hello.py</vt:lpstr>
      <vt:lpstr>한 줄 실행</vt:lpstr>
      <vt:lpstr>파이썬 매뉴얼</vt:lpstr>
      <vt:lpstr>PowerPoint 프레젠테이션</vt:lpstr>
      <vt:lpstr>작업할 폴더 설정</vt:lpstr>
      <vt:lpstr>문자열과 함수 </vt:lpstr>
      <vt:lpstr>주석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Kang Py</cp:lastModifiedBy>
  <cp:revision>631</cp:revision>
  <dcterms:created xsi:type="dcterms:W3CDTF">2013-05-23T04:26:30Z</dcterms:created>
  <dcterms:modified xsi:type="dcterms:W3CDTF">2020-05-03T04:04:08Z</dcterms:modified>
</cp:coreProperties>
</file>