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0"/>
  </p:notesMasterIdLst>
  <p:sldIdLst>
    <p:sldId id="579" r:id="rId3"/>
    <p:sldId id="625" r:id="rId4"/>
    <p:sldId id="630" r:id="rId5"/>
    <p:sldId id="626" r:id="rId6"/>
    <p:sldId id="628" r:id="rId7"/>
    <p:sldId id="631" r:id="rId8"/>
    <p:sldId id="629" r:id="rId9"/>
  </p:sldIdLst>
  <p:sldSz cx="9144000" cy="6858000" type="screen4x3"/>
  <p:notesSz cx="6858000" cy="9144000"/>
  <p:custDataLst>
    <p:tags r:id="rId11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286" autoAdjust="0"/>
  </p:normalViewPr>
  <p:slideViewPr>
    <p:cSldViewPr snapToGrid="0">
      <p:cViewPr varScale="1">
        <p:scale>
          <a:sx n="88" d="100"/>
          <a:sy n="88" d="100"/>
        </p:scale>
        <p:origin x="84" y="139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binium.github.io/kaggle-tips/" TargetMode="External"/><Relationship Id="rId2" Type="http://schemas.openxmlformats.org/officeDocument/2006/relationships/hyperlink" Target="kaggle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97287" y="2657498"/>
            <a:ext cx="3198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캐글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활용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8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캐글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/>
              <a:t>사이언스 경진 대회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 action="ppaction://hlinkfile"/>
              </a:rPr>
              <a:t>kaggle.com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데이터를 </a:t>
            </a:r>
            <a:r>
              <a:rPr lang="ko-KR" altLang="en-US" dirty="0"/>
              <a:t>분석하는 </a:t>
            </a:r>
            <a:r>
              <a:rPr lang="ko-KR" altLang="en-US" dirty="0" smtClean="0"/>
              <a:t>대회</a:t>
            </a:r>
            <a:endParaRPr lang="en-US" altLang="ko-KR" dirty="0" smtClean="0"/>
          </a:p>
          <a:p>
            <a:pPr lvl="2"/>
            <a:r>
              <a:rPr lang="ko-KR" altLang="en-US" dirty="0"/>
              <a:t>각 종 데이터 사이언스 </a:t>
            </a:r>
            <a:r>
              <a:rPr lang="en-US" altLang="ko-KR" dirty="0"/>
              <a:t>contest</a:t>
            </a:r>
            <a:r>
              <a:rPr lang="ko-KR" altLang="en-US" dirty="0"/>
              <a:t>가 열리고</a:t>
            </a:r>
            <a:r>
              <a:rPr lang="en-US" altLang="ko-KR" dirty="0"/>
              <a:t>,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딥러닝을</a:t>
            </a:r>
            <a:r>
              <a:rPr lang="ko-KR" altLang="en-US" dirty="0" smtClean="0"/>
              <a:t> </a:t>
            </a:r>
            <a:r>
              <a:rPr lang="ko-KR" altLang="en-US" dirty="0"/>
              <a:t>연습하고 싶은 분들에게는 최고의 </a:t>
            </a:r>
            <a:r>
              <a:rPr lang="ko-KR" altLang="en-US" dirty="0" smtClean="0"/>
              <a:t>플랫폼</a:t>
            </a:r>
            <a:endParaRPr lang="en-US" altLang="ko-KR" dirty="0"/>
          </a:p>
          <a:p>
            <a:pPr lvl="1"/>
            <a:r>
              <a:rPr lang="ko-KR" altLang="en-US" dirty="0" smtClean="0"/>
              <a:t>초보자가 </a:t>
            </a:r>
            <a:r>
              <a:rPr lang="ko-KR" altLang="en-US" dirty="0"/>
              <a:t>접근하기에 </a:t>
            </a:r>
            <a:r>
              <a:rPr lang="ko-KR" altLang="en-US" dirty="0" smtClean="0"/>
              <a:t>다소 어려운 플랫폼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0695" y="6403751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https://subinium.github.io/kaggle-tips/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2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Kaggle.com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991" y="1193960"/>
            <a:ext cx="5562460" cy="49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캐글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courses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Faster Data Science Education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02" y="94504"/>
            <a:ext cx="4014603" cy="64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캐글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Notebook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18" y="1295399"/>
            <a:ext cx="6759587" cy="4772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57925" y="2609850"/>
            <a:ext cx="1209675" cy="48577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노트북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원래 주피터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파이썬 </a:t>
            </a:r>
            <a:r>
              <a:rPr lang="ko-KR" altLang="en-US" dirty="0" err="1" smtClean="0"/>
              <a:t>웹개발</a:t>
            </a:r>
            <a:r>
              <a:rPr lang="ko-KR" altLang="en-US" dirty="0" smtClean="0"/>
              <a:t> 환경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캐글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Notebook</a:t>
            </a:r>
          </a:p>
          <a:p>
            <a:pPr lvl="1"/>
            <a:r>
              <a:rPr lang="ko-KR" altLang="en-US" dirty="0" err="1" smtClean="0"/>
              <a:t>코랩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Notebook</a:t>
            </a:r>
          </a:p>
          <a:p>
            <a:r>
              <a:rPr lang="ko-KR" altLang="en-US" dirty="0" err="1" smtClean="0"/>
              <a:t>캐글에서</a:t>
            </a:r>
            <a:r>
              <a:rPr lang="ko-KR" altLang="en-US" dirty="0" smtClean="0"/>
              <a:t> </a:t>
            </a:r>
            <a:r>
              <a:rPr lang="ko-KR" altLang="en-US" dirty="0"/>
              <a:t>자체 </a:t>
            </a:r>
            <a:r>
              <a:rPr lang="en-US" altLang="ko-KR" dirty="0" smtClean="0"/>
              <a:t>Notebook</a:t>
            </a:r>
          </a:p>
          <a:p>
            <a:pPr lvl="1"/>
            <a:r>
              <a:rPr lang="ko-KR" altLang="en-US" dirty="0" err="1"/>
              <a:t>캐글에서</a:t>
            </a:r>
            <a:r>
              <a:rPr lang="ko-KR" altLang="en-US" dirty="0"/>
              <a:t> 정답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2"/>
            <a:r>
              <a:rPr lang="ko-KR" altLang="en-US" dirty="0"/>
              <a:t>수정된 알고리즘을 바로 </a:t>
            </a:r>
            <a:r>
              <a:rPr lang="en-US" altLang="ko-KR" dirty="0"/>
              <a:t>commit</a:t>
            </a:r>
            <a:r>
              <a:rPr lang="ko-KR" altLang="en-US" dirty="0"/>
              <a:t>하여 점수를 </a:t>
            </a:r>
            <a:r>
              <a:rPr lang="ko-KR" altLang="en-US" dirty="0" smtClean="0"/>
              <a:t>확인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연습용으로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가능</a:t>
            </a:r>
            <a:endParaRPr lang="en-US" altLang="ko-KR" dirty="0"/>
          </a:p>
          <a:p>
            <a:pPr lvl="2"/>
            <a:r>
              <a:rPr lang="ko-KR" altLang="en-US" dirty="0"/>
              <a:t>생성된 </a:t>
            </a:r>
            <a:r>
              <a:rPr lang="en-US" altLang="ko-KR" dirty="0"/>
              <a:t>Notebook</a:t>
            </a:r>
            <a:r>
              <a:rPr lang="ko-KR" altLang="en-US" dirty="0"/>
              <a:t>을 서버에 저장해 줍니다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따로 </a:t>
            </a:r>
            <a:r>
              <a:rPr lang="en-US" altLang="ko-KR" dirty="0"/>
              <a:t>package </a:t>
            </a:r>
            <a:r>
              <a:rPr lang="ko-KR" altLang="en-US" dirty="0"/>
              <a:t>설치가 필요하지 않아도 기본 패키지들이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추가 </a:t>
            </a:r>
            <a:r>
              <a:rPr lang="ko-KR" altLang="en-US" dirty="0"/>
              <a:t>패키지 설치도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성능이 좋은 </a:t>
            </a:r>
            <a:r>
              <a:rPr lang="en-US" altLang="ko-KR" dirty="0"/>
              <a:t>GPU</a:t>
            </a:r>
            <a:r>
              <a:rPr lang="ko-KR" altLang="en-US" dirty="0"/>
              <a:t>를 사용 가능</a:t>
            </a:r>
          </a:p>
          <a:p>
            <a:pPr lvl="1"/>
            <a:r>
              <a:rPr lang="en-US" altLang="ko-KR" dirty="0" smtClean="0"/>
              <a:t>GPU </a:t>
            </a:r>
            <a:r>
              <a:rPr lang="ko-KR" altLang="en-US" dirty="0"/>
              <a:t>자원을 </a:t>
            </a:r>
            <a:r>
              <a:rPr lang="en-US" altLang="ko-KR" dirty="0"/>
              <a:t>'</a:t>
            </a:r>
            <a:r>
              <a:rPr lang="ko-KR" altLang="en-US" dirty="0"/>
              <a:t>무료</a:t>
            </a:r>
            <a:r>
              <a:rPr lang="en-US" altLang="ko-KR" dirty="0"/>
              <a:t>'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56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구글 계정으로 계정 만들어 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5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19300</TotalTime>
  <Words>128</Words>
  <Application>Microsoft Office PowerPoint</Application>
  <PresentationFormat>화면 슬라이드 쇼(4:3)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캐글(Kaggle)</vt:lpstr>
      <vt:lpstr>Kaggle.com</vt:lpstr>
      <vt:lpstr>캐글 courses </vt:lpstr>
      <vt:lpstr>캐글 Notebook</vt:lpstr>
      <vt:lpstr>노트북 </vt:lpstr>
      <vt:lpstr>로그인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Kang Py</cp:lastModifiedBy>
  <cp:revision>627</cp:revision>
  <dcterms:created xsi:type="dcterms:W3CDTF">2013-05-23T04:26:30Z</dcterms:created>
  <dcterms:modified xsi:type="dcterms:W3CDTF">2020-05-03T04:19:26Z</dcterms:modified>
</cp:coreProperties>
</file>