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7"/>
  </p:notesMasterIdLst>
  <p:sldIdLst>
    <p:sldId id="579" r:id="rId3"/>
    <p:sldId id="625" r:id="rId4"/>
    <p:sldId id="627" r:id="rId5"/>
    <p:sldId id="626" r:id="rId6"/>
  </p:sldIdLst>
  <p:sldSz cx="9144000" cy="6858000" type="screen4x3"/>
  <p:notesSz cx="6858000" cy="9144000"/>
  <p:custDataLst>
    <p:tags r:id="rId8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286" autoAdjust="0"/>
  </p:normalViewPr>
  <p:slideViewPr>
    <p:cSldViewPr snapToGrid="0">
      <p:cViewPr varScale="1">
        <p:scale>
          <a:sx n="91" d="100"/>
          <a:sy n="91" d="100"/>
        </p:scale>
        <p:origin x="108" y="1320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36713" y="2657498"/>
            <a:ext cx="5519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문법 학습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8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책자의 소스를 학습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ko-KR" altLang="en-US" dirty="0"/>
              <a:t>시작하는 컴퓨터과학입문</a:t>
            </a:r>
          </a:p>
          <a:p>
            <a:pPr lvl="1"/>
            <a:r>
              <a:rPr lang="ko-KR" altLang="en-US" dirty="0" err="1" smtClean="0"/>
              <a:t>파이썬프로그래밍개론</a:t>
            </a:r>
            <a:r>
              <a:rPr lang="en-US" altLang="ko-KR" dirty="0"/>
              <a:t>(An Introduction to Programming using Python)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25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https://realpython.com/python-lists-tuples/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err="1" smtClean="0"/>
              <a:t>realpython</a:t>
            </a:r>
            <a:r>
              <a:rPr lang="en-US" altLang="ko-KR" dirty="0" smtClean="0"/>
              <a:t> list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41" y="1624826"/>
            <a:ext cx="5789722" cy="472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9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https://realpython.com/python-dicts/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err="1" smtClean="0"/>
              <a:t>realpython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dict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69" y="1637793"/>
            <a:ext cx="5773819" cy="470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59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19238</TotalTime>
  <Words>36</Words>
  <Application>Microsoft Office PowerPoint</Application>
  <PresentationFormat>화면 슬라이드 쇼(4:3)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https://realpython.com/python-lists-tuples/</vt:lpstr>
      <vt:lpstr>https://realpython.com/python-dicts/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Kang Py</cp:lastModifiedBy>
  <cp:revision>624</cp:revision>
  <dcterms:created xsi:type="dcterms:W3CDTF">2013-05-23T04:26:30Z</dcterms:created>
  <dcterms:modified xsi:type="dcterms:W3CDTF">2020-05-01T05:56:30Z</dcterms:modified>
</cp:coreProperties>
</file>