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2" r:id="rId2"/>
  </p:sldMasterIdLst>
  <p:notesMasterIdLst>
    <p:notesMasterId r:id="rId22"/>
  </p:notesMasterIdLst>
  <p:sldIdLst>
    <p:sldId id="305" r:id="rId3"/>
    <p:sldId id="303" r:id="rId4"/>
    <p:sldId id="353" r:id="rId5"/>
    <p:sldId id="306" r:id="rId6"/>
    <p:sldId id="328" r:id="rId7"/>
    <p:sldId id="326" r:id="rId8"/>
    <p:sldId id="354" r:id="rId9"/>
    <p:sldId id="355" r:id="rId10"/>
    <p:sldId id="356" r:id="rId11"/>
    <p:sldId id="357" r:id="rId12"/>
    <p:sldId id="359" r:id="rId13"/>
    <p:sldId id="358" r:id="rId14"/>
    <p:sldId id="360" r:id="rId15"/>
    <p:sldId id="361" r:id="rId16"/>
    <p:sldId id="362" r:id="rId17"/>
    <p:sldId id="363" r:id="rId18"/>
    <p:sldId id="364" r:id="rId19"/>
    <p:sldId id="320" r:id="rId20"/>
    <p:sldId id="342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B"/>
    <a:srgbClr val="262626"/>
    <a:srgbClr val="FFB800"/>
    <a:srgbClr val="E72320"/>
    <a:srgbClr val="BE1A19"/>
    <a:srgbClr val="D38111"/>
    <a:srgbClr val="E4E40B"/>
    <a:srgbClr val="6E97C8"/>
    <a:srgbClr val="FF0066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8C12-7DFB-4E5F-B7F9-2F14A9648FF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35EF9-C4B5-4252-8C7A-5D08DE9A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35EF9-C4B5-4252-8C7A-5D08DE9A4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75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1187451" y="0"/>
            <a:ext cx="7956550" cy="6875463"/>
          </a:xfrm>
          <a:custGeom>
            <a:avLst/>
            <a:gdLst>
              <a:gd name="T0" fmla="*/ 5005 w 5760"/>
              <a:gd name="T1" fmla="*/ 2156 h 4300"/>
              <a:gd name="T2" fmla="*/ 4747 w 5760"/>
              <a:gd name="T3" fmla="*/ 2267 h 4300"/>
              <a:gd name="T4" fmla="*/ 4785 w 5760"/>
              <a:gd name="T5" fmla="*/ 2615 h 4300"/>
              <a:gd name="T6" fmla="*/ 4692 w 5760"/>
              <a:gd name="T7" fmla="*/ 1710 h 4300"/>
              <a:gd name="T8" fmla="*/ 4964 w 5760"/>
              <a:gd name="T9" fmla="*/ 0 h 4300"/>
              <a:gd name="T10" fmla="*/ 3873 w 5760"/>
              <a:gd name="T11" fmla="*/ 78 h 4300"/>
              <a:gd name="T12" fmla="*/ 3721 w 5760"/>
              <a:gd name="T13" fmla="*/ 0 h 4300"/>
              <a:gd name="T14" fmla="*/ 3544 w 5760"/>
              <a:gd name="T15" fmla="*/ 0 h 4300"/>
              <a:gd name="T16" fmla="*/ 4303 w 5760"/>
              <a:gd name="T17" fmla="*/ 2448 h 4300"/>
              <a:gd name="T18" fmla="*/ 4221 w 5760"/>
              <a:gd name="T19" fmla="*/ 2611 h 4300"/>
              <a:gd name="T20" fmla="*/ 4319 w 5760"/>
              <a:gd name="T21" fmla="*/ 2598 h 4300"/>
              <a:gd name="T22" fmla="*/ 4346 w 5760"/>
              <a:gd name="T23" fmla="*/ 2687 h 4300"/>
              <a:gd name="T24" fmla="*/ 4474 w 5760"/>
              <a:gd name="T25" fmla="*/ 2780 h 4300"/>
              <a:gd name="T26" fmla="*/ 4531 w 5760"/>
              <a:gd name="T27" fmla="*/ 2827 h 4300"/>
              <a:gd name="T28" fmla="*/ 3050 w 5760"/>
              <a:gd name="T29" fmla="*/ 3380 h 4300"/>
              <a:gd name="T30" fmla="*/ 362 w 5760"/>
              <a:gd name="T31" fmla="*/ 4300 h 4300"/>
              <a:gd name="T32" fmla="*/ 881 w 5760"/>
              <a:gd name="T33" fmla="*/ 4300 h 4300"/>
              <a:gd name="T34" fmla="*/ 2570 w 5760"/>
              <a:gd name="T35" fmla="*/ 4300 h 4300"/>
              <a:gd name="T36" fmla="*/ 3865 w 5760"/>
              <a:gd name="T37" fmla="*/ 4257 h 4300"/>
              <a:gd name="T38" fmla="*/ 4785 w 5760"/>
              <a:gd name="T39" fmla="*/ 4082 h 4300"/>
              <a:gd name="T40" fmla="*/ 5758 w 5760"/>
              <a:gd name="T41" fmla="*/ 3716 h 4300"/>
              <a:gd name="T42" fmla="*/ 5628 w 5760"/>
              <a:gd name="T43" fmla="*/ 3084 h 4300"/>
              <a:gd name="T44" fmla="*/ 4525 w 5760"/>
              <a:gd name="T45" fmla="*/ 1453 h 4300"/>
              <a:gd name="T46" fmla="*/ 5618 w 5760"/>
              <a:gd name="T47" fmla="*/ 800 h 4300"/>
              <a:gd name="T48" fmla="*/ 5001 w 5760"/>
              <a:gd name="T49" fmla="*/ 1257 h 4300"/>
              <a:gd name="T50" fmla="*/ 5690 w 5760"/>
              <a:gd name="T51" fmla="*/ 809 h 4300"/>
              <a:gd name="T52" fmla="*/ 5530 w 5760"/>
              <a:gd name="T53" fmla="*/ 340 h 4300"/>
              <a:gd name="T54" fmla="*/ 5190 w 5760"/>
              <a:gd name="T55" fmla="*/ 311 h 4300"/>
              <a:gd name="T56" fmla="*/ 4194 w 5760"/>
              <a:gd name="T57" fmla="*/ 950 h 4300"/>
              <a:gd name="T58" fmla="*/ 3992 w 5760"/>
              <a:gd name="T59" fmla="*/ 235 h 4300"/>
              <a:gd name="T60" fmla="*/ 3822 w 5760"/>
              <a:gd name="T61" fmla="*/ 105 h 4300"/>
              <a:gd name="T62" fmla="*/ 2984 w 5760"/>
              <a:gd name="T63" fmla="*/ 599 h 4300"/>
              <a:gd name="T64" fmla="*/ 3844 w 5760"/>
              <a:gd name="T65" fmla="*/ 1568 h 4300"/>
              <a:gd name="T66" fmla="*/ 4194 w 5760"/>
              <a:gd name="T67" fmla="*/ 1922 h 4300"/>
              <a:gd name="T68" fmla="*/ 4727 w 5760"/>
              <a:gd name="T69" fmla="*/ 1175 h 4300"/>
              <a:gd name="T70" fmla="*/ 1515 w 5760"/>
              <a:gd name="T71" fmla="*/ 4275 h 4300"/>
              <a:gd name="T72" fmla="*/ 5128 w 5760"/>
              <a:gd name="T73" fmla="*/ 2975 h 4300"/>
              <a:gd name="T74" fmla="*/ 4929 w 5760"/>
              <a:gd name="T75" fmla="*/ 3526 h 4300"/>
              <a:gd name="T76" fmla="*/ 4929 w 5760"/>
              <a:gd name="T77" fmla="*/ 3002 h 4300"/>
              <a:gd name="T78" fmla="*/ 4916 w 5760"/>
              <a:gd name="T79" fmla="*/ 2777 h 4300"/>
              <a:gd name="T80" fmla="*/ 4883 w 5760"/>
              <a:gd name="T81" fmla="*/ 2724 h 4300"/>
              <a:gd name="T82" fmla="*/ 3042 w 5760"/>
              <a:gd name="T83" fmla="*/ 3903 h 4300"/>
              <a:gd name="T84" fmla="*/ 3040 w 5760"/>
              <a:gd name="T85" fmla="*/ 3790 h 4300"/>
              <a:gd name="T86" fmla="*/ 1710 w 5760"/>
              <a:gd name="T87" fmla="*/ 3808 h 4300"/>
              <a:gd name="T88" fmla="*/ 2313 w 5760"/>
              <a:gd name="T89" fmla="*/ 3989 h 4300"/>
              <a:gd name="T90" fmla="*/ 2659 w 5760"/>
              <a:gd name="T91" fmla="*/ 4072 h 4300"/>
              <a:gd name="T92" fmla="*/ 2879 w 5760"/>
              <a:gd name="T93" fmla="*/ 3530 h 4300"/>
              <a:gd name="T94" fmla="*/ 2943 w 5760"/>
              <a:gd name="T95" fmla="*/ 4181 h 4300"/>
              <a:gd name="T96" fmla="*/ 3136 w 5760"/>
              <a:gd name="T97" fmla="*/ 3683 h 4300"/>
              <a:gd name="T98" fmla="*/ 3457 w 5760"/>
              <a:gd name="T99" fmla="*/ 3930 h 4300"/>
              <a:gd name="T100" fmla="*/ 3192 w 5760"/>
              <a:gd name="T101" fmla="*/ 4242 h 4300"/>
              <a:gd name="T102" fmla="*/ 3200 w 5760"/>
              <a:gd name="T103" fmla="*/ 3903 h 4300"/>
              <a:gd name="T104" fmla="*/ 4688 w 5760"/>
              <a:gd name="T105" fmla="*/ 3662 h 4300"/>
              <a:gd name="T106" fmla="*/ 4892 w 5760"/>
              <a:gd name="T107" fmla="*/ 4242 h 4300"/>
              <a:gd name="T108" fmla="*/ 5669 w 5760"/>
              <a:gd name="T109" fmla="*/ 4119 h 4300"/>
              <a:gd name="T110" fmla="*/ 5067 w 5760"/>
              <a:gd name="T111" fmla="*/ 3588 h 4300"/>
              <a:gd name="T112" fmla="*/ 5258 w 5760"/>
              <a:gd name="T113" fmla="*/ 3164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300">
                <a:moveTo>
                  <a:pt x="5760" y="2786"/>
                </a:moveTo>
                <a:lnTo>
                  <a:pt x="5760" y="2652"/>
                </a:lnTo>
                <a:lnTo>
                  <a:pt x="5412" y="2755"/>
                </a:lnTo>
                <a:lnTo>
                  <a:pt x="5264" y="2543"/>
                </a:lnTo>
                <a:lnTo>
                  <a:pt x="5758" y="2380"/>
                </a:lnTo>
                <a:lnTo>
                  <a:pt x="5758" y="2243"/>
                </a:lnTo>
                <a:lnTo>
                  <a:pt x="5198" y="2432"/>
                </a:lnTo>
                <a:lnTo>
                  <a:pt x="5005" y="2156"/>
                </a:lnTo>
                <a:lnTo>
                  <a:pt x="4949" y="2156"/>
                </a:lnTo>
                <a:lnTo>
                  <a:pt x="4949" y="2195"/>
                </a:lnTo>
                <a:lnTo>
                  <a:pt x="4890" y="2195"/>
                </a:lnTo>
                <a:lnTo>
                  <a:pt x="4890" y="2220"/>
                </a:lnTo>
                <a:lnTo>
                  <a:pt x="4815" y="2220"/>
                </a:lnTo>
                <a:lnTo>
                  <a:pt x="4815" y="2245"/>
                </a:lnTo>
                <a:lnTo>
                  <a:pt x="4747" y="2245"/>
                </a:lnTo>
                <a:lnTo>
                  <a:pt x="4747" y="2267"/>
                </a:lnTo>
                <a:lnTo>
                  <a:pt x="4680" y="2267"/>
                </a:lnTo>
                <a:lnTo>
                  <a:pt x="4680" y="2290"/>
                </a:lnTo>
                <a:lnTo>
                  <a:pt x="4616" y="2290"/>
                </a:lnTo>
                <a:lnTo>
                  <a:pt x="4616" y="2319"/>
                </a:lnTo>
                <a:lnTo>
                  <a:pt x="4589" y="2319"/>
                </a:lnTo>
                <a:lnTo>
                  <a:pt x="4589" y="2345"/>
                </a:lnTo>
                <a:lnTo>
                  <a:pt x="4785" y="2559"/>
                </a:lnTo>
                <a:lnTo>
                  <a:pt x="4785" y="2615"/>
                </a:lnTo>
                <a:lnTo>
                  <a:pt x="4414" y="2203"/>
                </a:lnTo>
                <a:lnTo>
                  <a:pt x="5758" y="1695"/>
                </a:lnTo>
                <a:lnTo>
                  <a:pt x="5758" y="1666"/>
                </a:lnTo>
                <a:lnTo>
                  <a:pt x="4389" y="2183"/>
                </a:lnTo>
                <a:lnTo>
                  <a:pt x="4287" y="2062"/>
                </a:lnTo>
                <a:lnTo>
                  <a:pt x="5758" y="1504"/>
                </a:lnTo>
                <a:lnTo>
                  <a:pt x="5758" y="1286"/>
                </a:lnTo>
                <a:lnTo>
                  <a:pt x="4692" y="1710"/>
                </a:lnTo>
                <a:lnTo>
                  <a:pt x="4540" y="1479"/>
                </a:lnTo>
                <a:lnTo>
                  <a:pt x="5742" y="975"/>
                </a:lnTo>
                <a:lnTo>
                  <a:pt x="5756" y="1027"/>
                </a:lnTo>
                <a:lnTo>
                  <a:pt x="5756" y="0"/>
                </a:lnTo>
                <a:lnTo>
                  <a:pt x="5353" y="0"/>
                </a:lnTo>
                <a:lnTo>
                  <a:pt x="5462" y="130"/>
                </a:lnTo>
                <a:lnTo>
                  <a:pt x="5198" y="263"/>
                </a:lnTo>
                <a:lnTo>
                  <a:pt x="4964" y="0"/>
                </a:lnTo>
                <a:lnTo>
                  <a:pt x="4929" y="0"/>
                </a:lnTo>
                <a:lnTo>
                  <a:pt x="5165" y="278"/>
                </a:lnTo>
                <a:lnTo>
                  <a:pt x="4414" y="640"/>
                </a:lnTo>
                <a:lnTo>
                  <a:pt x="4015" y="224"/>
                </a:lnTo>
                <a:lnTo>
                  <a:pt x="4435" y="0"/>
                </a:lnTo>
                <a:lnTo>
                  <a:pt x="4346" y="0"/>
                </a:lnTo>
                <a:lnTo>
                  <a:pt x="3984" y="195"/>
                </a:lnTo>
                <a:lnTo>
                  <a:pt x="3873" y="78"/>
                </a:lnTo>
                <a:lnTo>
                  <a:pt x="4011" y="0"/>
                </a:lnTo>
                <a:lnTo>
                  <a:pt x="3894" y="0"/>
                </a:lnTo>
                <a:lnTo>
                  <a:pt x="3836" y="37"/>
                </a:lnTo>
                <a:lnTo>
                  <a:pt x="3801" y="0"/>
                </a:lnTo>
                <a:lnTo>
                  <a:pt x="3766" y="0"/>
                </a:lnTo>
                <a:lnTo>
                  <a:pt x="3815" y="54"/>
                </a:lnTo>
                <a:lnTo>
                  <a:pt x="3784" y="78"/>
                </a:lnTo>
                <a:lnTo>
                  <a:pt x="3721" y="0"/>
                </a:lnTo>
                <a:lnTo>
                  <a:pt x="3721" y="0"/>
                </a:lnTo>
                <a:lnTo>
                  <a:pt x="3682" y="0"/>
                </a:lnTo>
                <a:lnTo>
                  <a:pt x="3682" y="0"/>
                </a:lnTo>
                <a:lnTo>
                  <a:pt x="3692" y="14"/>
                </a:lnTo>
                <a:lnTo>
                  <a:pt x="3717" y="47"/>
                </a:lnTo>
                <a:lnTo>
                  <a:pt x="3756" y="93"/>
                </a:lnTo>
                <a:lnTo>
                  <a:pt x="3651" y="152"/>
                </a:lnTo>
                <a:lnTo>
                  <a:pt x="3544" y="0"/>
                </a:lnTo>
                <a:lnTo>
                  <a:pt x="2601" y="0"/>
                </a:lnTo>
                <a:lnTo>
                  <a:pt x="3009" y="467"/>
                </a:lnTo>
                <a:lnTo>
                  <a:pt x="2937" y="555"/>
                </a:lnTo>
                <a:lnTo>
                  <a:pt x="2441" y="0"/>
                </a:lnTo>
                <a:lnTo>
                  <a:pt x="1953" y="0"/>
                </a:lnTo>
                <a:lnTo>
                  <a:pt x="4340" y="2419"/>
                </a:lnTo>
                <a:lnTo>
                  <a:pt x="4303" y="2419"/>
                </a:lnTo>
                <a:lnTo>
                  <a:pt x="4303" y="2448"/>
                </a:lnTo>
                <a:lnTo>
                  <a:pt x="4247" y="2448"/>
                </a:lnTo>
                <a:lnTo>
                  <a:pt x="4247" y="2471"/>
                </a:lnTo>
                <a:lnTo>
                  <a:pt x="4184" y="2471"/>
                </a:lnTo>
                <a:lnTo>
                  <a:pt x="4184" y="2489"/>
                </a:lnTo>
                <a:lnTo>
                  <a:pt x="4116" y="2489"/>
                </a:lnTo>
                <a:lnTo>
                  <a:pt x="4116" y="2518"/>
                </a:lnTo>
                <a:lnTo>
                  <a:pt x="4221" y="2611"/>
                </a:lnTo>
                <a:lnTo>
                  <a:pt x="4221" y="2611"/>
                </a:lnTo>
                <a:lnTo>
                  <a:pt x="4233" y="2599"/>
                </a:lnTo>
                <a:lnTo>
                  <a:pt x="4247" y="2592"/>
                </a:lnTo>
                <a:lnTo>
                  <a:pt x="4260" y="2586"/>
                </a:lnTo>
                <a:lnTo>
                  <a:pt x="4278" y="2584"/>
                </a:lnTo>
                <a:lnTo>
                  <a:pt x="4278" y="2584"/>
                </a:lnTo>
                <a:lnTo>
                  <a:pt x="4293" y="2586"/>
                </a:lnTo>
                <a:lnTo>
                  <a:pt x="4307" y="2590"/>
                </a:lnTo>
                <a:lnTo>
                  <a:pt x="4319" y="2598"/>
                </a:lnTo>
                <a:lnTo>
                  <a:pt x="4330" y="2605"/>
                </a:lnTo>
                <a:lnTo>
                  <a:pt x="4338" y="2617"/>
                </a:lnTo>
                <a:lnTo>
                  <a:pt x="4346" y="2629"/>
                </a:lnTo>
                <a:lnTo>
                  <a:pt x="4350" y="2642"/>
                </a:lnTo>
                <a:lnTo>
                  <a:pt x="4352" y="2658"/>
                </a:lnTo>
                <a:lnTo>
                  <a:pt x="4352" y="2658"/>
                </a:lnTo>
                <a:lnTo>
                  <a:pt x="4350" y="2673"/>
                </a:lnTo>
                <a:lnTo>
                  <a:pt x="4346" y="2687"/>
                </a:lnTo>
                <a:lnTo>
                  <a:pt x="4338" y="2699"/>
                </a:lnTo>
                <a:lnTo>
                  <a:pt x="4330" y="2710"/>
                </a:lnTo>
                <a:lnTo>
                  <a:pt x="4431" y="2800"/>
                </a:lnTo>
                <a:lnTo>
                  <a:pt x="4431" y="2800"/>
                </a:lnTo>
                <a:lnTo>
                  <a:pt x="4439" y="2792"/>
                </a:lnTo>
                <a:lnTo>
                  <a:pt x="4449" y="2786"/>
                </a:lnTo>
                <a:lnTo>
                  <a:pt x="4461" y="2782"/>
                </a:lnTo>
                <a:lnTo>
                  <a:pt x="4474" y="2780"/>
                </a:lnTo>
                <a:lnTo>
                  <a:pt x="4474" y="2780"/>
                </a:lnTo>
                <a:lnTo>
                  <a:pt x="4486" y="2782"/>
                </a:lnTo>
                <a:lnTo>
                  <a:pt x="4498" y="2786"/>
                </a:lnTo>
                <a:lnTo>
                  <a:pt x="4507" y="2790"/>
                </a:lnTo>
                <a:lnTo>
                  <a:pt x="4515" y="2798"/>
                </a:lnTo>
                <a:lnTo>
                  <a:pt x="4523" y="2808"/>
                </a:lnTo>
                <a:lnTo>
                  <a:pt x="4529" y="2817"/>
                </a:lnTo>
                <a:lnTo>
                  <a:pt x="4531" y="2827"/>
                </a:lnTo>
                <a:lnTo>
                  <a:pt x="4533" y="2839"/>
                </a:lnTo>
                <a:lnTo>
                  <a:pt x="4533" y="2839"/>
                </a:lnTo>
                <a:lnTo>
                  <a:pt x="4531" y="2850"/>
                </a:lnTo>
                <a:lnTo>
                  <a:pt x="4529" y="2860"/>
                </a:lnTo>
                <a:lnTo>
                  <a:pt x="4523" y="2870"/>
                </a:lnTo>
                <a:lnTo>
                  <a:pt x="4517" y="2878"/>
                </a:lnTo>
                <a:lnTo>
                  <a:pt x="4612" y="2965"/>
                </a:lnTo>
                <a:lnTo>
                  <a:pt x="3050" y="3380"/>
                </a:lnTo>
                <a:lnTo>
                  <a:pt x="3050" y="3405"/>
                </a:lnTo>
                <a:lnTo>
                  <a:pt x="1582" y="3767"/>
                </a:lnTo>
                <a:lnTo>
                  <a:pt x="1582" y="3796"/>
                </a:lnTo>
                <a:lnTo>
                  <a:pt x="467" y="4131"/>
                </a:lnTo>
                <a:lnTo>
                  <a:pt x="467" y="4168"/>
                </a:lnTo>
                <a:lnTo>
                  <a:pt x="0" y="4281"/>
                </a:lnTo>
                <a:lnTo>
                  <a:pt x="0" y="4300"/>
                </a:lnTo>
                <a:lnTo>
                  <a:pt x="362" y="4300"/>
                </a:lnTo>
                <a:lnTo>
                  <a:pt x="362" y="4265"/>
                </a:lnTo>
                <a:lnTo>
                  <a:pt x="399" y="4265"/>
                </a:lnTo>
                <a:lnTo>
                  <a:pt x="399" y="4300"/>
                </a:lnTo>
                <a:lnTo>
                  <a:pt x="735" y="4300"/>
                </a:lnTo>
                <a:lnTo>
                  <a:pt x="471" y="4261"/>
                </a:lnTo>
                <a:lnTo>
                  <a:pt x="471" y="4209"/>
                </a:lnTo>
                <a:lnTo>
                  <a:pt x="881" y="4263"/>
                </a:lnTo>
                <a:lnTo>
                  <a:pt x="881" y="4300"/>
                </a:lnTo>
                <a:lnTo>
                  <a:pt x="988" y="4300"/>
                </a:lnTo>
                <a:lnTo>
                  <a:pt x="988" y="4271"/>
                </a:lnTo>
                <a:lnTo>
                  <a:pt x="1124" y="4300"/>
                </a:lnTo>
                <a:lnTo>
                  <a:pt x="1630" y="4300"/>
                </a:lnTo>
                <a:lnTo>
                  <a:pt x="2447" y="4127"/>
                </a:lnTo>
                <a:lnTo>
                  <a:pt x="2498" y="4144"/>
                </a:lnTo>
                <a:lnTo>
                  <a:pt x="2498" y="4300"/>
                </a:lnTo>
                <a:lnTo>
                  <a:pt x="2570" y="4300"/>
                </a:lnTo>
                <a:lnTo>
                  <a:pt x="2570" y="4162"/>
                </a:lnTo>
                <a:lnTo>
                  <a:pt x="2902" y="4253"/>
                </a:lnTo>
                <a:lnTo>
                  <a:pt x="2902" y="4300"/>
                </a:lnTo>
                <a:lnTo>
                  <a:pt x="2972" y="4300"/>
                </a:lnTo>
                <a:lnTo>
                  <a:pt x="2972" y="4275"/>
                </a:lnTo>
                <a:lnTo>
                  <a:pt x="3068" y="4300"/>
                </a:lnTo>
                <a:lnTo>
                  <a:pt x="3704" y="4300"/>
                </a:lnTo>
                <a:lnTo>
                  <a:pt x="3865" y="4257"/>
                </a:lnTo>
                <a:lnTo>
                  <a:pt x="3865" y="4300"/>
                </a:lnTo>
                <a:lnTo>
                  <a:pt x="3943" y="4300"/>
                </a:lnTo>
                <a:lnTo>
                  <a:pt x="3943" y="4244"/>
                </a:lnTo>
                <a:lnTo>
                  <a:pt x="4455" y="4148"/>
                </a:lnTo>
                <a:lnTo>
                  <a:pt x="4482" y="4300"/>
                </a:lnTo>
                <a:lnTo>
                  <a:pt x="4523" y="4300"/>
                </a:lnTo>
                <a:lnTo>
                  <a:pt x="4492" y="4137"/>
                </a:lnTo>
                <a:lnTo>
                  <a:pt x="4785" y="4082"/>
                </a:lnTo>
                <a:lnTo>
                  <a:pt x="4826" y="4259"/>
                </a:lnTo>
                <a:lnTo>
                  <a:pt x="4587" y="4300"/>
                </a:lnTo>
                <a:lnTo>
                  <a:pt x="5760" y="4300"/>
                </a:lnTo>
                <a:lnTo>
                  <a:pt x="5760" y="4103"/>
                </a:lnTo>
                <a:lnTo>
                  <a:pt x="5737" y="4103"/>
                </a:lnTo>
                <a:lnTo>
                  <a:pt x="5674" y="3930"/>
                </a:lnTo>
                <a:lnTo>
                  <a:pt x="5758" y="3915"/>
                </a:lnTo>
                <a:lnTo>
                  <a:pt x="5758" y="3716"/>
                </a:lnTo>
                <a:lnTo>
                  <a:pt x="5585" y="3524"/>
                </a:lnTo>
                <a:lnTo>
                  <a:pt x="5585" y="3498"/>
                </a:lnTo>
                <a:lnTo>
                  <a:pt x="5760" y="3454"/>
                </a:lnTo>
                <a:lnTo>
                  <a:pt x="5760" y="3339"/>
                </a:lnTo>
                <a:lnTo>
                  <a:pt x="5503" y="3399"/>
                </a:lnTo>
                <a:lnTo>
                  <a:pt x="5503" y="3424"/>
                </a:lnTo>
                <a:lnTo>
                  <a:pt x="5283" y="3195"/>
                </a:lnTo>
                <a:lnTo>
                  <a:pt x="5628" y="3084"/>
                </a:lnTo>
                <a:lnTo>
                  <a:pt x="5495" y="2885"/>
                </a:lnTo>
                <a:lnTo>
                  <a:pt x="5495" y="2862"/>
                </a:lnTo>
                <a:lnTo>
                  <a:pt x="5760" y="2786"/>
                </a:lnTo>
                <a:close/>
                <a:moveTo>
                  <a:pt x="4525" y="1453"/>
                </a:moveTo>
                <a:lnTo>
                  <a:pt x="4441" y="1329"/>
                </a:lnTo>
                <a:lnTo>
                  <a:pt x="4748" y="1197"/>
                </a:lnTo>
                <a:lnTo>
                  <a:pt x="4859" y="1313"/>
                </a:lnTo>
                <a:lnTo>
                  <a:pt x="4525" y="1453"/>
                </a:lnTo>
                <a:close/>
                <a:moveTo>
                  <a:pt x="4850" y="1129"/>
                </a:moveTo>
                <a:lnTo>
                  <a:pt x="4760" y="1164"/>
                </a:lnTo>
                <a:lnTo>
                  <a:pt x="4486" y="852"/>
                </a:lnTo>
                <a:lnTo>
                  <a:pt x="4556" y="819"/>
                </a:lnTo>
                <a:lnTo>
                  <a:pt x="4850" y="1129"/>
                </a:lnTo>
                <a:close/>
                <a:moveTo>
                  <a:pt x="4583" y="811"/>
                </a:moveTo>
                <a:lnTo>
                  <a:pt x="5326" y="471"/>
                </a:lnTo>
                <a:lnTo>
                  <a:pt x="5618" y="800"/>
                </a:lnTo>
                <a:lnTo>
                  <a:pt x="4875" y="1119"/>
                </a:lnTo>
                <a:lnTo>
                  <a:pt x="4583" y="811"/>
                </a:lnTo>
                <a:close/>
                <a:moveTo>
                  <a:pt x="4885" y="1300"/>
                </a:moveTo>
                <a:lnTo>
                  <a:pt x="4782" y="1189"/>
                </a:lnTo>
                <a:lnTo>
                  <a:pt x="4871" y="1150"/>
                </a:lnTo>
                <a:lnTo>
                  <a:pt x="4970" y="1265"/>
                </a:lnTo>
                <a:lnTo>
                  <a:pt x="4885" y="1300"/>
                </a:lnTo>
                <a:close/>
                <a:moveTo>
                  <a:pt x="5001" y="1257"/>
                </a:moveTo>
                <a:lnTo>
                  <a:pt x="4896" y="1138"/>
                </a:lnTo>
                <a:lnTo>
                  <a:pt x="5634" y="823"/>
                </a:lnTo>
                <a:lnTo>
                  <a:pt x="5721" y="901"/>
                </a:lnTo>
                <a:lnTo>
                  <a:pt x="5733" y="951"/>
                </a:lnTo>
                <a:lnTo>
                  <a:pt x="5001" y="1257"/>
                </a:lnTo>
                <a:close/>
                <a:moveTo>
                  <a:pt x="5721" y="870"/>
                </a:moveTo>
                <a:lnTo>
                  <a:pt x="5661" y="809"/>
                </a:lnTo>
                <a:lnTo>
                  <a:pt x="5690" y="809"/>
                </a:lnTo>
                <a:lnTo>
                  <a:pt x="5721" y="870"/>
                </a:lnTo>
                <a:close/>
                <a:moveTo>
                  <a:pt x="5680" y="780"/>
                </a:moveTo>
                <a:lnTo>
                  <a:pt x="5637" y="780"/>
                </a:lnTo>
                <a:lnTo>
                  <a:pt x="5357" y="457"/>
                </a:lnTo>
                <a:lnTo>
                  <a:pt x="5542" y="372"/>
                </a:lnTo>
                <a:lnTo>
                  <a:pt x="5680" y="780"/>
                </a:lnTo>
                <a:close/>
                <a:moveTo>
                  <a:pt x="5478" y="167"/>
                </a:moveTo>
                <a:lnTo>
                  <a:pt x="5530" y="340"/>
                </a:lnTo>
                <a:lnTo>
                  <a:pt x="5336" y="430"/>
                </a:lnTo>
                <a:lnTo>
                  <a:pt x="5223" y="300"/>
                </a:lnTo>
                <a:lnTo>
                  <a:pt x="5478" y="167"/>
                </a:lnTo>
                <a:close/>
                <a:moveTo>
                  <a:pt x="5190" y="311"/>
                </a:moveTo>
                <a:lnTo>
                  <a:pt x="5307" y="446"/>
                </a:lnTo>
                <a:lnTo>
                  <a:pt x="4556" y="790"/>
                </a:lnTo>
                <a:lnTo>
                  <a:pt x="4441" y="660"/>
                </a:lnTo>
                <a:lnTo>
                  <a:pt x="5190" y="311"/>
                </a:lnTo>
                <a:close/>
                <a:moveTo>
                  <a:pt x="4418" y="671"/>
                </a:moveTo>
                <a:lnTo>
                  <a:pt x="4534" y="796"/>
                </a:lnTo>
                <a:lnTo>
                  <a:pt x="4464" y="825"/>
                </a:lnTo>
                <a:lnTo>
                  <a:pt x="4350" y="702"/>
                </a:lnTo>
                <a:lnTo>
                  <a:pt x="4418" y="671"/>
                </a:lnTo>
                <a:close/>
                <a:moveTo>
                  <a:pt x="4320" y="712"/>
                </a:moveTo>
                <a:lnTo>
                  <a:pt x="4429" y="841"/>
                </a:lnTo>
                <a:lnTo>
                  <a:pt x="4194" y="950"/>
                </a:lnTo>
                <a:lnTo>
                  <a:pt x="4108" y="815"/>
                </a:lnTo>
                <a:lnTo>
                  <a:pt x="4320" y="712"/>
                </a:lnTo>
                <a:close/>
                <a:moveTo>
                  <a:pt x="4091" y="796"/>
                </a:moveTo>
                <a:lnTo>
                  <a:pt x="3784" y="339"/>
                </a:lnTo>
                <a:lnTo>
                  <a:pt x="3922" y="265"/>
                </a:lnTo>
                <a:lnTo>
                  <a:pt x="4293" y="693"/>
                </a:lnTo>
                <a:lnTo>
                  <a:pt x="4091" y="796"/>
                </a:lnTo>
                <a:close/>
                <a:moveTo>
                  <a:pt x="3992" y="235"/>
                </a:moveTo>
                <a:lnTo>
                  <a:pt x="4391" y="650"/>
                </a:lnTo>
                <a:lnTo>
                  <a:pt x="4326" y="681"/>
                </a:lnTo>
                <a:lnTo>
                  <a:pt x="3949" y="255"/>
                </a:lnTo>
                <a:lnTo>
                  <a:pt x="3992" y="235"/>
                </a:lnTo>
                <a:close/>
                <a:moveTo>
                  <a:pt x="3852" y="88"/>
                </a:moveTo>
                <a:lnTo>
                  <a:pt x="3961" y="206"/>
                </a:lnTo>
                <a:lnTo>
                  <a:pt x="3931" y="222"/>
                </a:lnTo>
                <a:lnTo>
                  <a:pt x="3822" y="105"/>
                </a:lnTo>
                <a:lnTo>
                  <a:pt x="3852" y="88"/>
                </a:lnTo>
                <a:close/>
                <a:moveTo>
                  <a:pt x="3762" y="123"/>
                </a:moveTo>
                <a:lnTo>
                  <a:pt x="3799" y="123"/>
                </a:lnTo>
                <a:lnTo>
                  <a:pt x="3912" y="235"/>
                </a:lnTo>
                <a:lnTo>
                  <a:pt x="3762" y="309"/>
                </a:lnTo>
                <a:lnTo>
                  <a:pt x="3671" y="185"/>
                </a:lnTo>
                <a:lnTo>
                  <a:pt x="3762" y="123"/>
                </a:lnTo>
                <a:close/>
                <a:moveTo>
                  <a:pt x="2984" y="599"/>
                </a:moveTo>
                <a:lnTo>
                  <a:pt x="3044" y="516"/>
                </a:lnTo>
                <a:lnTo>
                  <a:pt x="3511" y="1057"/>
                </a:lnTo>
                <a:lnTo>
                  <a:pt x="3445" y="1123"/>
                </a:lnTo>
                <a:lnTo>
                  <a:pt x="2984" y="599"/>
                </a:lnTo>
                <a:close/>
                <a:moveTo>
                  <a:pt x="3480" y="1164"/>
                </a:moveTo>
                <a:lnTo>
                  <a:pt x="3542" y="1093"/>
                </a:lnTo>
                <a:lnTo>
                  <a:pt x="3896" y="1512"/>
                </a:lnTo>
                <a:lnTo>
                  <a:pt x="3844" y="1568"/>
                </a:lnTo>
                <a:lnTo>
                  <a:pt x="3480" y="1164"/>
                </a:lnTo>
                <a:close/>
                <a:moveTo>
                  <a:pt x="4200" y="1899"/>
                </a:moveTo>
                <a:lnTo>
                  <a:pt x="4200" y="1899"/>
                </a:lnTo>
                <a:lnTo>
                  <a:pt x="4198" y="1901"/>
                </a:lnTo>
                <a:lnTo>
                  <a:pt x="4192" y="1909"/>
                </a:lnTo>
                <a:lnTo>
                  <a:pt x="4192" y="1913"/>
                </a:lnTo>
                <a:lnTo>
                  <a:pt x="4192" y="1917"/>
                </a:lnTo>
                <a:lnTo>
                  <a:pt x="4194" y="1922"/>
                </a:lnTo>
                <a:lnTo>
                  <a:pt x="4200" y="1928"/>
                </a:lnTo>
                <a:lnTo>
                  <a:pt x="4200" y="1963"/>
                </a:lnTo>
                <a:lnTo>
                  <a:pt x="3869" y="1597"/>
                </a:lnTo>
                <a:lnTo>
                  <a:pt x="3920" y="1539"/>
                </a:lnTo>
                <a:lnTo>
                  <a:pt x="4200" y="1870"/>
                </a:lnTo>
                <a:lnTo>
                  <a:pt x="4200" y="1899"/>
                </a:lnTo>
                <a:close/>
                <a:moveTo>
                  <a:pt x="4457" y="858"/>
                </a:moveTo>
                <a:lnTo>
                  <a:pt x="4727" y="1175"/>
                </a:lnTo>
                <a:lnTo>
                  <a:pt x="4426" y="1300"/>
                </a:lnTo>
                <a:lnTo>
                  <a:pt x="4212" y="977"/>
                </a:lnTo>
                <a:lnTo>
                  <a:pt x="4457" y="858"/>
                </a:lnTo>
                <a:close/>
                <a:moveTo>
                  <a:pt x="891" y="4193"/>
                </a:moveTo>
                <a:lnTo>
                  <a:pt x="560" y="4148"/>
                </a:lnTo>
                <a:lnTo>
                  <a:pt x="891" y="4035"/>
                </a:lnTo>
                <a:lnTo>
                  <a:pt x="891" y="4193"/>
                </a:lnTo>
                <a:close/>
                <a:moveTo>
                  <a:pt x="1515" y="4275"/>
                </a:moveTo>
                <a:lnTo>
                  <a:pt x="1272" y="4261"/>
                </a:lnTo>
                <a:lnTo>
                  <a:pt x="1272" y="4222"/>
                </a:lnTo>
                <a:lnTo>
                  <a:pt x="994" y="4205"/>
                </a:lnTo>
                <a:lnTo>
                  <a:pt x="994" y="4006"/>
                </a:lnTo>
                <a:lnTo>
                  <a:pt x="1492" y="3862"/>
                </a:lnTo>
                <a:lnTo>
                  <a:pt x="1521" y="3862"/>
                </a:lnTo>
                <a:lnTo>
                  <a:pt x="1515" y="4275"/>
                </a:lnTo>
                <a:close/>
                <a:moveTo>
                  <a:pt x="5128" y="2975"/>
                </a:moveTo>
                <a:lnTo>
                  <a:pt x="5171" y="3000"/>
                </a:lnTo>
                <a:lnTo>
                  <a:pt x="5171" y="3029"/>
                </a:lnTo>
                <a:lnTo>
                  <a:pt x="5138" y="3029"/>
                </a:lnTo>
                <a:lnTo>
                  <a:pt x="5087" y="2975"/>
                </a:lnTo>
                <a:lnTo>
                  <a:pt x="5128" y="2975"/>
                </a:lnTo>
                <a:close/>
                <a:moveTo>
                  <a:pt x="4739" y="3426"/>
                </a:moveTo>
                <a:lnTo>
                  <a:pt x="4892" y="3397"/>
                </a:lnTo>
                <a:lnTo>
                  <a:pt x="4929" y="3526"/>
                </a:lnTo>
                <a:lnTo>
                  <a:pt x="4869" y="3535"/>
                </a:lnTo>
                <a:lnTo>
                  <a:pt x="4739" y="3426"/>
                </a:lnTo>
                <a:close/>
                <a:moveTo>
                  <a:pt x="4776" y="3559"/>
                </a:moveTo>
                <a:lnTo>
                  <a:pt x="4729" y="3568"/>
                </a:lnTo>
                <a:lnTo>
                  <a:pt x="4711" y="3491"/>
                </a:lnTo>
                <a:lnTo>
                  <a:pt x="4776" y="3559"/>
                </a:lnTo>
                <a:close/>
                <a:moveTo>
                  <a:pt x="4900" y="3002"/>
                </a:moveTo>
                <a:lnTo>
                  <a:pt x="4929" y="3002"/>
                </a:lnTo>
                <a:lnTo>
                  <a:pt x="5031" y="3121"/>
                </a:lnTo>
                <a:lnTo>
                  <a:pt x="5114" y="3109"/>
                </a:lnTo>
                <a:lnTo>
                  <a:pt x="5233" y="3230"/>
                </a:lnTo>
                <a:lnTo>
                  <a:pt x="4974" y="3290"/>
                </a:lnTo>
                <a:lnTo>
                  <a:pt x="4900" y="3002"/>
                </a:lnTo>
                <a:close/>
                <a:moveTo>
                  <a:pt x="5031" y="2841"/>
                </a:moveTo>
                <a:lnTo>
                  <a:pt x="5031" y="2895"/>
                </a:lnTo>
                <a:lnTo>
                  <a:pt x="4916" y="2777"/>
                </a:lnTo>
                <a:lnTo>
                  <a:pt x="4916" y="2743"/>
                </a:lnTo>
                <a:lnTo>
                  <a:pt x="4945" y="2743"/>
                </a:lnTo>
                <a:lnTo>
                  <a:pt x="5031" y="2841"/>
                </a:lnTo>
                <a:close/>
                <a:moveTo>
                  <a:pt x="4842" y="2666"/>
                </a:moveTo>
                <a:lnTo>
                  <a:pt x="4879" y="2666"/>
                </a:lnTo>
                <a:lnTo>
                  <a:pt x="4916" y="2706"/>
                </a:lnTo>
                <a:lnTo>
                  <a:pt x="4916" y="2724"/>
                </a:lnTo>
                <a:lnTo>
                  <a:pt x="4883" y="2724"/>
                </a:lnTo>
                <a:lnTo>
                  <a:pt x="4842" y="2691"/>
                </a:lnTo>
                <a:lnTo>
                  <a:pt x="4842" y="2666"/>
                </a:lnTo>
                <a:close/>
                <a:moveTo>
                  <a:pt x="4795" y="3039"/>
                </a:moveTo>
                <a:lnTo>
                  <a:pt x="4869" y="3315"/>
                </a:lnTo>
                <a:lnTo>
                  <a:pt x="4667" y="3368"/>
                </a:lnTo>
                <a:lnTo>
                  <a:pt x="4375" y="3146"/>
                </a:lnTo>
                <a:lnTo>
                  <a:pt x="4795" y="3039"/>
                </a:lnTo>
                <a:close/>
                <a:moveTo>
                  <a:pt x="3042" y="3903"/>
                </a:moveTo>
                <a:lnTo>
                  <a:pt x="3042" y="3932"/>
                </a:lnTo>
                <a:lnTo>
                  <a:pt x="2947" y="3952"/>
                </a:lnTo>
                <a:lnTo>
                  <a:pt x="2947" y="3880"/>
                </a:lnTo>
                <a:lnTo>
                  <a:pt x="3042" y="3903"/>
                </a:lnTo>
                <a:close/>
                <a:moveTo>
                  <a:pt x="3040" y="3833"/>
                </a:moveTo>
                <a:lnTo>
                  <a:pt x="2957" y="3806"/>
                </a:lnTo>
                <a:lnTo>
                  <a:pt x="2982" y="3790"/>
                </a:lnTo>
                <a:lnTo>
                  <a:pt x="3040" y="3790"/>
                </a:lnTo>
                <a:lnTo>
                  <a:pt x="3040" y="3833"/>
                </a:lnTo>
                <a:close/>
                <a:moveTo>
                  <a:pt x="1710" y="3808"/>
                </a:moveTo>
                <a:lnTo>
                  <a:pt x="2346" y="3660"/>
                </a:lnTo>
                <a:lnTo>
                  <a:pt x="2706" y="3808"/>
                </a:lnTo>
                <a:lnTo>
                  <a:pt x="2185" y="3919"/>
                </a:lnTo>
                <a:lnTo>
                  <a:pt x="2185" y="3952"/>
                </a:lnTo>
                <a:lnTo>
                  <a:pt x="1710" y="3821"/>
                </a:lnTo>
                <a:lnTo>
                  <a:pt x="1710" y="3808"/>
                </a:lnTo>
                <a:close/>
                <a:moveTo>
                  <a:pt x="1646" y="4242"/>
                </a:moveTo>
                <a:lnTo>
                  <a:pt x="1599" y="4242"/>
                </a:lnTo>
                <a:lnTo>
                  <a:pt x="1599" y="3888"/>
                </a:lnTo>
                <a:lnTo>
                  <a:pt x="1667" y="3888"/>
                </a:lnTo>
                <a:lnTo>
                  <a:pt x="2346" y="4074"/>
                </a:lnTo>
                <a:lnTo>
                  <a:pt x="1646" y="4242"/>
                </a:lnTo>
                <a:close/>
                <a:moveTo>
                  <a:pt x="2498" y="4051"/>
                </a:moveTo>
                <a:lnTo>
                  <a:pt x="2313" y="3989"/>
                </a:lnTo>
                <a:lnTo>
                  <a:pt x="2313" y="3975"/>
                </a:lnTo>
                <a:lnTo>
                  <a:pt x="2813" y="3862"/>
                </a:lnTo>
                <a:lnTo>
                  <a:pt x="2879" y="3872"/>
                </a:lnTo>
                <a:lnTo>
                  <a:pt x="2879" y="3967"/>
                </a:lnTo>
                <a:lnTo>
                  <a:pt x="2498" y="4051"/>
                </a:lnTo>
                <a:close/>
                <a:moveTo>
                  <a:pt x="2875" y="4160"/>
                </a:moveTo>
                <a:lnTo>
                  <a:pt x="2659" y="4094"/>
                </a:lnTo>
                <a:lnTo>
                  <a:pt x="2659" y="4072"/>
                </a:lnTo>
                <a:lnTo>
                  <a:pt x="2879" y="4037"/>
                </a:lnTo>
                <a:lnTo>
                  <a:pt x="2875" y="4160"/>
                </a:lnTo>
                <a:close/>
                <a:moveTo>
                  <a:pt x="2846" y="3747"/>
                </a:moveTo>
                <a:lnTo>
                  <a:pt x="2846" y="3780"/>
                </a:lnTo>
                <a:lnTo>
                  <a:pt x="2474" y="3638"/>
                </a:lnTo>
                <a:lnTo>
                  <a:pt x="2474" y="3619"/>
                </a:lnTo>
                <a:lnTo>
                  <a:pt x="2825" y="3530"/>
                </a:lnTo>
                <a:lnTo>
                  <a:pt x="2879" y="3530"/>
                </a:lnTo>
                <a:lnTo>
                  <a:pt x="3007" y="3601"/>
                </a:lnTo>
                <a:lnTo>
                  <a:pt x="3007" y="3703"/>
                </a:lnTo>
                <a:lnTo>
                  <a:pt x="2846" y="3747"/>
                </a:lnTo>
                <a:close/>
                <a:moveTo>
                  <a:pt x="2943" y="4181"/>
                </a:moveTo>
                <a:lnTo>
                  <a:pt x="2947" y="4026"/>
                </a:lnTo>
                <a:lnTo>
                  <a:pt x="3046" y="4006"/>
                </a:lnTo>
                <a:lnTo>
                  <a:pt x="3042" y="4222"/>
                </a:lnTo>
                <a:lnTo>
                  <a:pt x="2943" y="4181"/>
                </a:lnTo>
                <a:close/>
                <a:moveTo>
                  <a:pt x="3066" y="3594"/>
                </a:moveTo>
                <a:lnTo>
                  <a:pt x="3066" y="3477"/>
                </a:lnTo>
                <a:lnTo>
                  <a:pt x="4270" y="3164"/>
                </a:lnTo>
                <a:lnTo>
                  <a:pt x="4295" y="3164"/>
                </a:lnTo>
                <a:lnTo>
                  <a:pt x="4295" y="3222"/>
                </a:lnTo>
                <a:lnTo>
                  <a:pt x="4319" y="3222"/>
                </a:lnTo>
                <a:lnTo>
                  <a:pt x="4505" y="3354"/>
                </a:lnTo>
                <a:lnTo>
                  <a:pt x="3136" y="3683"/>
                </a:lnTo>
                <a:lnTo>
                  <a:pt x="3087" y="3683"/>
                </a:lnTo>
                <a:lnTo>
                  <a:pt x="3087" y="3594"/>
                </a:lnTo>
                <a:lnTo>
                  <a:pt x="3066" y="3594"/>
                </a:lnTo>
                <a:close/>
                <a:moveTo>
                  <a:pt x="3192" y="4242"/>
                </a:moveTo>
                <a:lnTo>
                  <a:pt x="3118" y="4242"/>
                </a:lnTo>
                <a:lnTo>
                  <a:pt x="3120" y="3995"/>
                </a:lnTo>
                <a:lnTo>
                  <a:pt x="3120" y="3995"/>
                </a:lnTo>
                <a:lnTo>
                  <a:pt x="3457" y="3930"/>
                </a:lnTo>
                <a:lnTo>
                  <a:pt x="3688" y="3884"/>
                </a:lnTo>
                <a:lnTo>
                  <a:pt x="3795" y="3862"/>
                </a:lnTo>
                <a:lnTo>
                  <a:pt x="3795" y="3862"/>
                </a:lnTo>
                <a:lnTo>
                  <a:pt x="3799" y="3872"/>
                </a:lnTo>
                <a:lnTo>
                  <a:pt x="3805" y="3901"/>
                </a:lnTo>
                <a:lnTo>
                  <a:pt x="3821" y="3991"/>
                </a:lnTo>
                <a:lnTo>
                  <a:pt x="3844" y="4121"/>
                </a:lnTo>
                <a:lnTo>
                  <a:pt x="3192" y="4242"/>
                </a:lnTo>
                <a:close/>
                <a:moveTo>
                  <a:pt x="3200" y="3903"/>
                </a:moveTo>
                <a:lnTo>
                  <a:pt x="3112" y="3862"/>
                </a:lnTo>
                <a:lnTo>
                  <a:pt x="3112" y="3767"/>
                </a:lnTo>
                <a:lnTo>
                  <a:pt x="4569" y="3438"/>
                </a:lnTo>
                <a:lnTo>
                  <a:pt x="4610" y="3438"/>
                </a:lnTo>
                <a:lnTo>
                  <a:pt x="4641" y="3467"/>
                </a:lnTo>
                <a:lnTo>
                  <a:pt x="4667" y="3586"/>
                </a:lnTo>
                <a:lnTo>
                  <a:pt x="3200" y="3903"/>
                </a:lnTo>
                <a:close/>
                <a:moveTo>
                  <a:pt x="3908" y="4107"/>
                </a:moveTo>
                <a:lnTo>
                  <a:pt x="3875" y="3903"/>
                </a:lnTo>
                <a:lnTo>
                  <a:pt x="3898" y="3903"/>
                </a:lnTo>
                <a:lnTo>
                  <a:pt x="4229" y="4049"/>
                </a:lnTo>
                <a:lnTo>
                  <a:pt x="3908" y="4107"/>
                </a:lnTo>
                <a:close/>
                <a:moveTo>
                  <a:pt x="4369" y="4018"/>
                </a:moveTo>
                <a:lnTo>
                  <a:pt x="3941" y="3825"/>
                </a:lnTo>
                <a:lnTo>
                  <a:pt x="4688" y="3662"/>
                </a:lnTo>
                <a:lnTo>
                  <a:pt x="4748" y="3936"/>
                </a:lnTo>
                <a:lnTo>
                  <a:pt x="4369" y="4018"/>
                </a:lnTo>
                <a:close/>
                <a:moveTo>
                  <a:pt x="4818" y="3926"/>
                </a:moveTo>
                <a:lnTo>
                  <a:pt x="4756" y="3648"/>
                </a:lnTo>
                <a:lnTo>
                  <a:pt x="4953" y="3607"/>
                </a:lnTo>
                <a:lnTo>
                  <a:pt x="5021" y="3886"/>
                </a:lnTo>
                <a:lnTo>
                  <a:pt x="4818" y="3926"/>
                </a:lnTo>
                <a:close/>
                <a:moveTo>
                  <a:pt x="4892" y="4242"/>
                </a:moveTo>
                <a:lnTo>
                  <a:pt x="4853" y="4070"/>
                </a:lnTo>
                <a:lnTo>
                  <a:pt x="5067" y="4031"/>
                </a:lnTo>
                <a:lnTo>
                  <a:pt x="5108" y="4207"/>
                </a:lnTo>
                <a:lnTo>
                  <a:pt x="4892" y="4242"/>
                </a:lnTo>
                <a:close/>
                <a:moveTo>
                  <a:pt x="5209" y="4189"/>
                </a:moveTo>
                <a:lnTo>
                  <a:pt x="5171" y="4018"/>
                </a:lnTo>
                <a:lnTo>
                  <a:pt x="5602" y="3940"/>
                </a:lnTo>
                <a:lnTo>
                  <a:pt x="5669" y="4119"/>
                </a:lnTo>
                <a:lnTo>
                  <a:pt x="5209" y="4189"/>
                </a:lnTo>
                <a:close/>
                <a:moveTo>
                  <a:pt x="5713" y="3763"/>
                </a:moveTo>
                <a:lnTo>
                  <a:pt x="5620" y="3779"/>
                </a:lnTo>
                <a:lnTo>
                  <a:pt x="5567" y="3623"/>
                </a:lnTo>
                <a:lnTo>
                  <a:pt x="5713" y="3763"/>
                </a:lnTo>
                <a:close/>
                <a:moveTo>
                  <a:pt x="5558" y="3792"/>
                </a:moveTo>
                <a:lnTo>
                  <a:pt x="5130" y="3870"/>
                </a:lnTo>
                <a:lnTo>
                  <a:pt x="5067" y="3588"/>
                </a:lnTo>
                <a:lnTo>
                  <a:pt x="5455" y="3502"/>
                </a:lnTo>
                <a:lnTo>
                  <a:pt x="5558" y="3792"/>
                </a:lnTo>
                <a:close/>
                <a:moveTo>
                  <a:pt x="5406" y="3426"/>
                </a:moveTo>
                <a:lnTo>
                  <a:pt x="5034" y="3502"/>
                </a:lnTo>
                <a:lnTo>
                  <a:pt x="4999" y="3364"/>
                </a:lnTo>
                <a:lnTo>
                  <a:pt x="5283" y="3290"/>
                </a:lnTo>
                <a:lnTo>
                  <a:pt x="5406" y="3426"/>
                </a:lnTo>
                <a:close/>
                <a:moveTo>
                  <a:pt x="5258" y="3164"/>
                </a:moveTo>
                <a:lnTo>
                  <a:pt x="5171" y="3055"/>
                </a:lnTo>
                <a:lnTo>
                  <a:pt x="5208" y="3055"/>
                </a:lnTo>
                <a:lnTo>
                  <a:pt x="5295" y="3148"/>
                </a:lnTo>
                <a:lnTo>
                  <a:pt x="5258" y="316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75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2" y="3175"/>
            <a:ext cx="4067175" cy="6854825"/>
            <a:chOff x="1474788" y="2653"/>
            <a:chExt cx="6194425" cy="6855348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1474788" y="2653"/>
              <a:ext cx="2076898" cy="1498714"/>
            </a:xfrm>
            <a:custGeom>
              <a:avLst/>
              <a:gdLst>
                <a:gd name="T0" fmla="*/ 1195 w 1308"/>
                <a:gd name="T1" fmla="*/ 0 h 944"/>
                <a:gd name="T2" fmla="*/ 897 w 1308"/>
                <a:gd name="T3" fmla="*/ 218 h 944"/>
                <a:gd name="T4" fmla="*/ 917 w 1308"/>
                <a:gd name="T5" fmla="*/ 150 h 944"/>
                <a:gd name="T6" fmla="*/ 1119 w 1308"/>
                <a:gd name="T7" fmla="*/ 0 h 944"/>
                <a:gd name="T8" fmla="*/ 994 w 1308"/>
                <a:gd name="T9" fmla="*/ 0 h 944"/>
                <a:gd name="T10" fmla="*/ 0 w 1308"/>
                <a:gd name="T11" fmla="*/ 734 h 944"/>
                <a:gd name="T12" fmla="*/ 0 w 1308"/>
                <a:gd name="T13" fmla="*/ 821 h 944"/>
                <a:gd name="T14" fmla="*/ 267 w 1308"/>
                <a:gd name="T15" fmla="*/ 625 h 944"/>
                <a:gd name="T16" fmla="*/ 245 w 1308"/>
                <a:gd name="T17" fmla="*/ 697 h 944"/>
                <a:gd name="T18" fmla="*/ 0 w 1308"/>
                <a:gd name="T19" fmla="*/ 878 h 944"/>
                <a:gd name="T20" fmla="*/ 0 w 1308"/>
                <a:gd name="T21" fmla="*/ 944 h 944"/>
                <a:gd name="T22" fmla="*/ 1308 w 1308"/>
                <a:gd name="T23" fmla="*/ 0 h 944"/>
                <a:gd name="T24" fmla="*/ 1195 w 1308"/>
                <a:gd name="T25" fmla="*/ 0 h 944"/>
                <a:gd name="T26" fmla="*/ 533 w 1308"/>
                <a:gd name="T27" fmla="*/ 492 h 944"/>
                <a:gd name="T28" fmla="*/ 274 w 1308"/>
                <a:gd name="T29" fmla="*/ 681 h 944"/>
                <a:gd name="T30" fmla="*/ 302 w 1308"/>
                <a:gd name="T31" fmla="*/ 599 h 944"/>
                <a:gd name="T32" fmla="*/ 543 w 1308"/>
                <a:gd name="T33" fmla="*/ 418 h 944"/>
                <a:gd name="T34" fmla="*/ 533 w 1308"/>
                <a:gd name="T35" fmla="*/ 492 h 944"/>
                <a:gd name="T36" fmla="*/ 864 w 1308"/>
                <a:gd name="T37" fmla="*/ 241 h 944"/>
                <a:gd name="T38" fmla="*/ 559 w 1308"/>
                <a:gd name="T39" fmla="*/ 473 h 944"/>
                <a:gd name="T40" fmla="*/ 566 w 1308"/>
                <a:gd name="T41" fmla="*/ 401 h 944"/>
                <a:gd name="T42" fmla="*/ 884 w 1308"/>
                <a:gd name="T43" fmla="*/ 169 h 944"/>
                <a:gd name="T44" fmla="*/ 864 w 1308"/>
                <a:gd name="T45" fmla="*/ 24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8" h="944">
                  <a:moveTo>
                    <a:pt x="1195" y="0"/>
                  </a:moveTo>
                  <a:lnTo>
                    <a:pt x="897" y="218"/>
                  </a:lnTo>
                  <a:lnTo>
                    <a:pt x="917" y="150"/>
                  </a:lnTo>
                  <a:lnTo>
                    <a:pt x="1119" y="0"/>
                  </a:lnTo>
                  <a:lnTo>
                    <a:pt x="994" y="0"/>
                  </a:lnTo>
                  <a:lnTo>
                    <a:pt x="0" y="734"/>
                  </a:lnTo>
                  <a:lnTo>
                    <a:pt x="0" y="821"/>
                  </a:lnTo>
                  <a:lnTo>
                    <a:pt x="267" y="625"/>
                  </a:lnTo>
                  <a:lnTo>
                    <a:pt x="245" y="697"/>
                  </a:lnTo>
                  <a:lnTo>
                    <a:pt x="0" y="878"/>
                  </a:lnTo>
                  <a:lnTo>
                    <a:pt x="0" y="944"/>
                  </a:lnTo>
                  <a:lnTo>
                    <a:pt x="1308" y="0"/>
                  </a:lnTo>
                  <a:lnTo>
                    <a:pt x="1195" y="0"/>
                  </a:lnTo>
                  <a:close/>
                  <a:moveTo>
                    <a:pt x="533" y="492"/>
                  </a:moveTo>
                  <a:lnTo>
                    <a:pt x="274" y="681"/>
                  </a:lnTo>
                  <a:lnTo>
                    <a:pt x="302" y="599"/>
                  </a:lnTo>
                  <a:lnTo>
                    <a:pt x="543" y="418"/>
                  </a:lnTo>
                  <a:lnTo>
                    <a:pt x="533" y="492"/>
                  </a:lnTo>
                  <a:close/>
                  <a:moveTo>
                    <a:pt x="864" y="241"/>
                  </a:moveTo>
                  <a:lnTo>
                    <a:pt x="559" y="473"/>
                  </a:lnTo>
                  <a:lnTo>
                    <a:pt x="566" y="401"/>
                  </a:lnTo>
                  <a:lnTo>
                    <a:pt x="884" y="169"/>
                  </a:lnTo>
                  <a:lnTo>
                    <a:pt x="864" y="24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474788" y="2579363"/>
              <a:ext cx="6194425" cy="4278638"/>
            </a:xfrm>
            <a:custGeom>
              <a:avLst/>
              <a:gdLst>
                <a:gd name="T0" fmla="*/ 3805 w 3902"/>
                <a:gd name="T1" fmla="*/ 1810 h 2695"/>
                <a:gd name="T2" fmla="*/ 461 w 3902"/>
                <a:gd name="T3" fmla="*/ 591 h 2695"/>
                <a:gd name="T4" fmla="*/ 496 w 3902"/>
                <a:gd name="T5" fmla="*/ 611 h 2695"/>
                <a:gd name="T6" fmla="*/ 0 w 3902"/>
                <a:gd name="T7" fmla="*/ 1008 h 2695"/>
                <a:gd name="T8" fmla="*/ 0 w 3902"/>
                <a:gd name="T9" fmla="*/ 1358 h 2695"/>
                <a:gd name="T10" fmla="*/ 1255 w 3902"/>
                <a:gd name="T11" fmla="*/ 926 h 2695"/>
                <a:gd name="T12" fmla="*/ 673 w 3902"/>
                <a:gd name="T13" fmla="*/ 1812 h 2695"/>
                <a:gd name="T14" fmla="*/ 800 w 3902"/>
                <a:gd name="T15" fmla="*/ 1849 h 2695"/>
                <a:gd name="T16" fmla="*/ 0 w 3902"/>
                <a:gd name="T17" fmla="*/ 2378 h 2695"/>
                <a:gd name="T18" fmla="*/ 0 w 3902"/>
                <a:gd name="T19" fmla="*/ 2448 h 2695"/>
                <a:gd name="T20" fmla="*/ 1214 w 3902"/>
                <a:gd name="T21" fmla="*/ 2658 h 2695"/>
                <a:gd name="T22" fmla="*/ 1617 w 3902"/>
                <a:gd name="T23" fmla="*/ 2695 h 2695"/>
                <a:gd name="T24" fmla="*/ 1876 w 3902"/>
                <a:gd name="T25" fmla="*/ 2695 h 2695"/>
                <a:gd name="T26" fmla="*/ 3207 w 3902"/>
                <a:gd name="T27" fmla="*/ 2524 h 2695"/>
                <a:gd name="T28" fmla="*/ 3297 w 3902"/>
                <a:gd name="T29" fmla="*/ 2695 h 2695"/>
                <a:gd name="T30" fmla="*/ 3651 w 3902"/>
                <a:gd name="T31" fmla="*/ 2695 h 2695"/>
                <a:gd name="T32" fmla="*/ 3776 w 3902"/>
                <a:gd name="T33" fmla="*/ 2175 h 2695"/>
                <a:gd name="T34" fmla="*/ 3834 w 3902"/>
                <a:gd name="T35" fmla="*/ 1996 h 2695"/>
                <a:gd name="T36" fmla="*/ 2431 w 3902"/>
                <a:gd name="T37" fmla="*/ 1483 h 2695"/>
                <a:gd name="T38" fmla="*/ 18 w 3902"/>
                <a:gd name="T39" fmla="*/ 1504 h 2695"/>
                <a:gd name="T40" fmla="*/ 378 w 3902"/>
                <a:gd name="T41" fmla="*/ 1596 h 2695"/>
                <a:gd name="T42" fmla="*/ 426 w 3902"/>
                <a:gd name="T43" fmla="*/ 1629 h 2695"/>
                <a:gd name="T44" fmla="*/ 1792 w 3902"/>
                <a:gd name="T45" fmla="*/ 1164 h 2695"/>
                <a:gd name="T46" fmla="*/ 572 w 3902"/>
                <a:gd name="T47" fmla="*/ 1673 h 2695"/>
                <a:gd name="T48" fmla="*/ 2053 w 3902"/>
                <a:gd name="T49" fmla="*/ 1276 h 2695"/>
                <a:gd name="T50" fmla="*/ 874 w 3902"/>
                <a:gd name="T51" fmla="*/ 1755 h 2695"/>
                <a:gd name="T52" fmla="*/ 810 w 3902"/>
                <a:gd name="T53" fmla="*/ 2526 h 2695"/>
                <a:gd name="T54" fmla="*/ 1140 w 3902"/>
                <a:gd name="T55" fmla="*/ 2650 h 2695"/>
                <a:gd name="T56" fmla="*/ 1140 w 3902"/>
                <a:gd name="T57" fmla="*/ 2650 h 2695"/>
                <a:gd name="T58" fmla="*/ 1475 w 3902"/>
                <a:gd name="T59" fmla="*/ 2537 h 2695"/>
                <a:gd name="T60" fmla="*/ 1623 w 3902"/>
                <a:gd name="T61" fmla="*/ 2598 h 2695"/>
                <a:gd name="T62" fmla="*/ 1191 w 3902"/>
                <a:gd name="T63" fmla="*/ 2526 h 2695"/>
                <a:gd name="T64" fmla="*/ 1092 w 3902"/>
                <a:gd name="T65" fmla="*/ 1919 h 2695"/>
                <a:gd name="T66" fmla="*/ 1664 w 3902"/>
                <a:gd name="T67" fmla="*/ 1981 h 2695"/>
                <a:gd name="T68" fmla="*/ 1672 w 3902"/>
                <a:gd name="T69" fmla="*/ 1740 h 2695"/>
                <a:gd name="T70" fmla="*/ 2012 w 3902"/>
                <a:gd name="T71" fmla="*/ 2662 h 2695"/>
                <a:gd name="T72" fmla="*/ 1716 w 3902"/>
                <a:gd name="T73" fmla="*/ 2600 h 2695"/>
                <a:gd name="T74" fmla="*/ 2256 w 3902"/>
                <a:gd name="T75" fmla="*/ 2648 h 2695"/>
                <a:gd name="T76" fmla="*/ 2549 w 3902"/>
                <a:gd name="T77" fmla="*/ 1483 h 2695"/>
                <a:gd name="T78" fmla="*/ 1757 w 3902"/>
                <a:gd name="T79" fmla="*/ 2016 h 2695"/>
                <a:gd name="T80" fmla="*/ 2919 w 3902"/>
                <a:gd name="T81" fmla="*/ 2312 h 2695"/>
                <a:gd name="T82" fmla="*/ 3083 w 3902"/>
                <a:gd name="T83" fmla="*/ 2045 h 2695"/>
                <a:gd name="T84" fmla="*/ 2442 w 3902"/>
                <a:gd name="T85" fmla="*/ 2282 h 2695"/>
                <a:gd name="T86" fmla="*/ 3256 w 3902"/>
                <a:gd name="T87" fmla="*/ 2446 h 2695"/>
                <a:gd name="T88" fmla="*/ 3322 w 3902"/>
                <a:gd name="T89" fmla="*/ 2304 h 2695"/>
                <a:gd name="T90" fmla="*/ 3616 w 3902"/>
                <a:gd name="T91" fmla="*/ 2245 h 2695"/>
                <a:gd name="T92" fmla="*/ 3256 w 3902"/>
                <a:gd name="T93" fmla="*/ 2446 h 2695"/>
                <a:gd name="T94" fmla="*/ 3215 w 3902"/>
                <a:gd name="T95" fmla="*/ 2020 h 2695"/>
                <a:gd name="T96" fmla="*/ 3756 w 3902"/>
                <a:gd name="T97" fmla="*/ 2096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2" h="2695">
                  <a:moveTo>
                    <a:pt x="3834" y="1996"/>
                  </a:moveTo>
                  <a:lnTo>
                    <a:pt x="3805" y="1973"/>
                  </a:lnTo>
                  <a:lnTo>
                    <a:pt x="3805" y="1810"/>
                  </a:lnTo>
                  <a:lnTo>
                    <a:pt x="0" y="0"/>
                  </a:lnTo>
                  <a:lnTo>
                    <a:pt x="0" y="395"/>
                  </a:lnTo>
                  <a:lnTo>
                    <a:pt x="461" y="591"/>
                  </a:lnTo>
                  <a:lnTo>
                    <a:pt x="0" y="848"/>
                  </a:lnTo>
                  <a:lnTo>
                    <a:pt x="0" y="876"/>
                  </a:lnTo>
                  <a:lnTo>
                    <a:pt x="496" y="611"/>
                  </a:lnTo>
                  <a:lnTo>
                    <a:pt x="603" y="650"/>
                  </a:lnTo>
                  <a:lnTo>
                    <a:pt x="0" y="975"/>
                  </a:lnTo>
                  <a:lnTo>
                    <a:pt x="0" y="1008"/>
                  </a:lnTo>
                  <a:lnTo>
                    <a:pt x="632" y="661"/>
                  </a:lnTo>
                  <a:lnTo>
                    <a:pt x="1100" y="864"/>
                  </a:lnTo>
                  <a:lnTo>
                    <a:pt x="0" y="1358"/>
                  </a:lnTo>
                  <a:lnTo>
                    <a:pt x="0" y="1389"/>
                  </a:lnTo>
                  <a:lnTo>
                    <a:pt x="1125" y="879"/>
                  </a:lnTo>
                  <a:lnTo>
                    <a:pt x="1255" y="926"/>
                  </a:lnTo>
                  <a:lnTo>
                    <a:pt x="0" y="1481"/>
                  </a:lnTo>
                  <a:lnTo>
                    <a:pt x="0" y="1627"/>
                  </a:lnTo>
                  <a:lnTo>
                    <a:pt x="673" y="1812"/>
                  </a:lnTo>
                  <a:lnTo>
                    <a:pt x="0" y="2078"/>
                  </a:lnTo>
                  <a:lnTo>
                    <a:pt x="0" y="2168"/>
                  </a:lnTo>
                  <a:lnTo>
                    <a:pt x="800" y="1849"/>
                  </a:lnTo>
                  <a:lnTo>
                    <a:pt x="722" y="2425"/>
                  </a:lnTo>
                  <a:lnTo>
                    <a:pt x="0" y="2288"/>
                  </a:lnTo>
                  <a:lnTo>
                    <a:pt x="0" y="2378"/>
                  </a:lnTo>
                  <a:lnTo>
                    <a:pt x="705" y="2500"/>
                  </a:lnTo>
                  <a:lnTo>
                    <a:pt x="703" y="2576"/>
                  </a:lnTo>
                  <a:lnTo>
                    <a:pt x="0" y="2448"/>
                  </a:lnTo>
                  <a:lnTo>
                    <a:pt x="0" y="2695"/>
                  </a:lnTo>
                  <a:lnTo>
                    <a:pt x="1463" y="2695"/>
                  </a:lnTo>
                  <a:lnTo>
                    <a:pt x="1214" y="2658"/>
                  </a:lnTo>
                  <a:lnTo>
                    <a:pt x="1214" y="2594"/>
                  </a:lnTo>
                  <a:lnTo>
                    <a:pt x="1617" y="2654"/>
                  </a:lnTo>
                  <a:lnTo>
                    <a:pt x="1617" y="2695"/>
                  </a:lnTo>
                  <a:lnTo>
                    <a:pt x="1709" y="2695"/>
                  </a:lnTo>
                  <a:lnTo>
                    <a:pt x="1715" y="2662"/>
                  </a:lnTo>
                  <a:lnTo>
                    <a:pt x="1876" y="2695"/>
                  </a:lnTo>
                  <a:lnTo>
                    <a:pt x="2374" y="2695"/>
                  </a:lnTo>
                  <a:lnTo>
                    <a:pt x="3153" y="2524"/>
                  </a:lnTo>
                  <a:lnTo>
                    <a:pt x="3207" y="2524"/>
                  </a:lnTo>
                  <a:lnTo>
                    <a:pt x="3238" y="2539"/>
                  </a:lnTo>
                  <a:lnTo>
                    <a:pt x="3238" y="2695"/>
                  </a:lnTo>
                  <a:lnTo>
                    <a:pt x="3297" y="2695"/>
                  </a:lnTo>
                  <a:lnTo>
                    <a:pt x="3297" y="2543"/>
                  </a:lnTo>
                  <a:lnTo>
                    <a:pt x="3651" y="2644"/>
                  </a:lnTo>
                  <a:lnTo>
                    <a:pt x="3651" y="2695"/>
                  </a:lnTo>
                  <a:lnTo>
                    <a:pt x="3709" y="2695"/>
                  </a:lnTo>
                  <a:lnTo>
                    <a:pt x="3678" y="2205"/>
                  </a:lnTo>
                  <a:lnTo>
                    <a:pt x="3776" y="2175"/>
                  </a:lnTo>
                  <a:lnTo>
                    <a:pt x="3820" y="2695"/>
                  </a:lnTo>
                  <a:lnTo>
                    <a:pt x="3902" y="2695"/>
                  </a:lnTo>
                  <a:lnTo>
                    <a:pt x="3834" y="1996"/>
                  </a:lnTo>
                  <a:close/>
                  <a:moveTo>
                    <a:pt x="2431" y="1434"/>
                  </a:moveTo>
                  <a:lnTo>
                    <a:pt x="2503" y="1465"/>
                  </a:lnTo>
                  <a:lnTo>
                    <a:pt x="2431" y="1483"/>
                  </a:lnTo>
                  <a:lnTo>
                    <a:pt x="2431" y="1434"/>
                  </a:lnTo>
                  <a:close/>
                  <a:moveTo>
                    <a:pt x="378" y="1615"/>
                  </a:moveTo>
                  <a:lnTo>
                    <a:pt x="18" y="1504"/>
                  </a:lnTo>
                  <a:lnTo>
                    <a:pt x="1281" y="942"/>
                  </a:lnTo>
                  <a:lnTo>
                    <a:pt x="1627" y="1090"/>
                  </a:lnTo>
                  <a:lnTo>
                    <a:pt x="378" y="1596"/>
                  </a:lnTo>
                  <a:lnTo>
                    <a:pt x="378" y="1615"/>
                  </a:lnTo>
                  <a:close/>
                  <a:moveTo>
                    <a:pt x="531" y="1666"/>
                  </a:moveTo>
                  <a:lnTo>
                    <a:pt x="426" y="1629"/>
                  </a:lnTo>
                  <a:lnTo>
                    <a:pt x="426" y="1603"/>
                  </a:lnTo>
                  <a:lnTo>
                    <a:pt x="1658" y="1105"/>
                  </a:lnTo>
                  <a:lnTo>
                    <a:pt x="1792" y="1164"/>
                  </a:lnTo>
                  <a:lnTo>
                    <a:pt x="531" y="1646"/>
                  </a:lnTo>
                  <a:lnTo>
                    <a:pt x="531" y="1666"/>
                  </a:lnTo>
                  <a:close/>
                  <a:moveTo>
                    <a:pt x="572" y="1673"/>
                  </a:moveTo>
                  <a:lnTo>
                    <a:pt x="572" y="1654"/>
                  </a:lnTo>
                  <a:lnTo>
                    <a:pt x="1820" y="1177"/>
                  </a:lnTo>
                  <a:lnTo>
                    <a:pt x="2053" y="1276"/>
                  </a:lnTo>
                  <a:lnTo>
                    <a:pt x="2049" y="1308"/>
                  </a:lnTo>
                  <a:lnTo>
                    <a:pt x="874" y="1705"/>
                  </a:lnTo>
                  <a:lnTo>
                    <a:pt x="874" y="1755"/>
                  </a:lnTo>
                  <a:lnTo>
                    <a:pt x="572" y="1673"/>
                  </a:lnTo>
                  <a:close/>
                  <a:moveTo>
                    <a:pt x="810" y="2604"/>
                  </a:moveTo>
                  <a:lnTo>
                    <a:pt x="810" y="2526"/>
                  </a:lnTo>
                  <a:lnTo>
                    <a:pt x="942" y="2549"/>
                  </a:lnTo>
                  <a:lnTo>
                    <a:pt x="810" y="2604"/>
                  </a:lnTo>
                  <a:close/>
                  <a:moveTo>
                    <a:pt x="1140" y="2650"/>
                  </a:moveTo>
                  <a:lnTo>
                    <a:pt x="1070" y="2619"/>
                  </a:lnTo>
                  <a:lnTo>
                    <a:pt x="1140" y="2596"/>
                  </a:lnTo>
                  <a:lnTo>
                    <a:pt x="1140" y="2650"/>
                  </a:lnTo>
                  <a:close/>
                  <a:moveTo>
                    <a:pt x="1623" y="2598"/>
                  </a:moveTo>
                  <a:lnTo>
                    <a:pt x="1475" y="2572"/>
                  </a:lnTo>
                  <a:lnTo>
                    <a:pt x="1475" y="2537"/>
                  </a:lnTo>
                  <a:lnTo>
                    <a:pt x="1290" y="2530"/>
                  </a:lnTo>
                  <a:lnTo>
                    <a:pt x="1633" y="2417"/>
                  </a:lnTo>
                  <a:lnTo>
                    <a:pt x="1623" y="2598"/>
                  </a:lnTo>
                  <a:close/>
                  <a:moveTo>
                    <a:pt x="1643" y="2358"/>
                  </a:moveTo>
                  <a:lnTo>
                    <a:pt x="1191" y="2493"/>
                  </a:lnTo>
                  <a:lnTo>
                    <a:pt x="1191" y="2526"/>
                  </a:lnTo>
                  <a:lnTo>
                    <a:pt x="821" y="2434"/>
                  </a:lnTo>
                  <a:lnTo>
                    <a:pt x="878" y="1989"/>
                  </a:lnTo>
                  <a:lnTo>
                    <a:pt x="1092" y="1919"/>
                  </a:lnTo>
                  <a:lnTo>
                    <a:pt x="1652" y="2082"/>
                  </a:lnTo>
                  <a:lnTo>
                    <a:pt x="1643" y="2358"/>
                  </a:lnTo>
                  <a:close/>
                  <a:moveTo>
                    <a:pt x="1664" y="1981"/>
                  </a:moveTo>
                  <a:lnTo>
                    <a:pt x="1312" y="1878"/>
                  </a:lnTo>
                  <a:lnTo>
                    <a:pt x="1312" y="1860"/>
                  </a:lnTo>
                  <a:lnTo>
                    <a:pt x="1672" y="1740"/>
                  </a:lnTo>
                  <a:lnTo>
                    <a:pt x="1664" y="1981"/>
                  </a:lnTo>
                  <a:close/>
                  <a:moveTo>
                    <a:pt x="2256" y="2648"/>
                  </a:moveTo>
                  <a:lnTo>
                    <a:pt x="2012" y="2662"/>
                  </a:lnTo>
                  <a:lnTo>
                    <a:pt x="2012" y="2639"/>
                  </a:lnTo>
                  <a:lnTo>
                    <a:pt x="1950" y="2639"/>
                  </a:lnTo>
                  <a:lnTo>
                    <a:pt x="1716" y="2600"/>
                  </a:lnTo>
                  <a:lnTo>
                    <a:pt x="1728" y="2393"/>
                  </a:lnTo>
                  <a:lnTo>
                    <a:pt x="2258" y="2249"/>
                  </a:lnTo>
                  <a:lnTo>
                    <a:pt x="2256" y="2648"/>
                  </a:lnTo>
                  <a:close/>
                  <a:moveTo>
                    <a:pt x="1757" y="2016"/>
                  </a:moveTo>
                  <a:lnTo>
                    <a:pt x="1769" y="1720"/>
                  </a:lnTo>
                  <a:lnTo>
                    <a:pt x="2549" y="1483"/>
                  </a:lnTo>
                  <a:lnTo>
                    <a:pt x="3445" y="1872"/>
                  </a:lnTo>
                  <a:lnTo>
                    <a:pt x="2296" y="2173"/>
                  </a:lnTo>
                  <a:lnTo>
                    <a:pt x="1757" y="2016"/>
                  </a:lnTo>
                  <a:close/>
                  <a:moveTo>
                    <a:pt x="3083" y="2045"/>
                  </a:moveTo>
                  <a:lnTo>
                    <a:pt x="3454" y="2207"/>
                  </a:lnTo>
                  <a:lnTo>
                    <a:pt x="2919" y="2312"/>
                  </a:lnTo>
                  <a:lnTo>
                    <a:pt x="2919" y="2358"/>
                  </a:lnTo>
                  <a:lnTo>
                    <a:pt x="2433" y="2207"/>
                  </a:lnTo>
                  <a:lnTo>
                    <a:pt x="3083" y="2045"/>
                  </a:lnTo>
                  <a:close/>
                  <a:moveTo>
                    <a:pt x="2333" y="2639"/>
                  </a:moveTo>
                  <a:lnTo>
                    <a:pt x="2333" y="2288"/>
                  </a:lnTo>
                  <a:lnTo>
                    <a:pt x="2442" y="2282"/>
                  </a:lnTo>
                  <a:lnTo>
                    <a:pt x="3079" y="2475"/>
                  </a:lnTo>
                  <a:lnTo>
                    <a:pt x="2333" y="2639"/>
                  </a:lnTo>
                  <a:close/>
                  <a:moveTo>
                    <a:pt x="3256" y="2446"/>
                  </a:moveTo>
                  <a:lnTo>
                    <a:pt x="3028" y="2366"/>
                  </a:lnTo>
                  <a:lnTo>
                    <a:pt x="3028" y="2366"/>
                  </a:lnTo>
                  <a:lnTo>
                    <a:pt x="3322" y="2304"/>
                  </a:lnTo>
                  <a:lnTo>
                    <a:pt x="3524" y="2263"/>
                  </a:lnTo>
                  <a:lnTo>
                    <a:pt x="3591" y="2249"/>
                  </a:lnTo>
                  <a:lnTo>
                    <a:pt x="3616" y="2245"/>
                  </a:lnTo>
                  <a:lnTo>
                    <a:pt x="3616" y="2245"/>
                  </a:lnTo>
                  <a:lnTo>
                    <a:pt x="3624" y="2358"/>
                  </a:lnTo>
                  <a:lnTo>
                    <a:pt x="3256" y="2446"/>
                  </a:lnTo>
                  <a:close/>
                  <a:moveTo>
                    <a:pt x="3587" y="2133"/>
                  </a:moveTo>
                  <a:lnTo>
                    <a:pt x="3587" y="2173"/>
                  </a:lnTo>
                  <a:lnTo>
                    <a:pt x="3215" y="2020"/>
                  </a:lnTo>
                  <a:lnTo>
                    <a:pt x="3561" y="1924"/>
                  </a:lnTo>
                  <a:lnTo>
                    <a:pt x="3750" y="2004"/>
                  </a:lnTo>
                  <a:lnTo>
                    <a:pt x="3756" y="2096"/>
                  </a:lnTo>
                  <a:lnTo>
                    <a:pt x="3587" y="213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75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4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75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635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7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pattFill prst="pct20">
          <a:fgClr>
            <a:srgbClr val="BFBFBF"/>
          </a:fgClr>
          <a:bgClr>
            <a:srgbClr val="D9D9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1187451" y="0"/>
            <a:ext cx="7956550" cy="6875463"/>
          </a:xfrm>
          <a:custGeom>
            <a:avLst/>
            <a:gdLst>
              <a:gd name="T0" fmla="*/ 6913483 w 5760"/>
              <a:gd name="T1" fmla="*/ 3447594 h 4300"/>
              <a:gd name="T2" fmla="*/ 6557104 w 5760"/>
              <a:gd name="T3" fmla="*/ 3625091 h 4300"/>
              <a:gd name="T4" fmla="*/ 6609594 w 5760"/>
              <a:gd name="T5" fmla="*/ 4181567 h 4300"/>
              <a:gd name="T6" fmla="*/ 6481131 w 5760"/>
              <a:gd name="T7" fmla="*/ 2734409 h 4300"/>
              <a:gd name="T8" fmla="*/ 6856849 w 5760"/>
              <a:gd name="T9" fmla="*/ 0 h 4300"/>
              <a:gd name="T10" fmla="*/ 5349834 w 5760"/>
              <a:gd name="T11" fmla="*/ 124727 h 4300"/>
              <a:gd name="T12" fmla="*/ 5139874 w 5760"/>
              <a:gd name="T13" fmla="*/ 0 h 4300"/>
              <a:gd name="T14" fmla="*/ 4895381 w 5760"/>
              <a:gd name="T15" fmla="*/ 0 h 4300"/>
              <a:gd name="T16" fmla="*/ 5943800 w 5760"/>
              <a:gd name="T17" fmla="*/ 3914523 h 4300"/>
              <a:gd name="T18" fmla="*/ 5830532 w 5760"/>
              <a:gd name="T19" fmla="*/ 4175171 h 4300"/>
              <a:gd name="T20" fmla="*/ 5965901 w 5760"/>
              <a:gd name="T21" fmla="*/ 4154383 h 4300"/>
              <a:gd name="T22" fmla="*/ 6003196 w 5760"/>
              <a:gd name="T23" fmla="*/ 4296700 h 4300"/>
              <a:gd name="T24" fmla="*/ 6180005 w 5760"/>
              <a:gd name="T25" fmla="*/ 4445414 h 4300"/>
              <a:gd name="T26" fmla="*/ 6258740 w 5760"/>
              <a:gd name="T27" fmla="*/ 4520570 h 4300"/>
              <a:gd name="T28" fmla="*/ 4213012 w 5760"/>
              <a:gd name="T29" fmla="*/ 5404856 h 4300"/>
              <a:gd name="T30" fmla="*/ 500036 w 5760"/>
              <a:gd name="T31" fmla="*/ 6876000 h 4300"/>
              <a:gd name="T32" fmla="*/ 1216939 w 5760"/>
              <a:gd name="T33" fmla="*/ 6876000 h 4300"/>
              <a:gd name="T34" fmla="*/ 3549980 w 5760"/>
              <a:gd name="T35" fmla="*/ 6876000 h 4300"/>
              <a:gd name="T36" fmla="*/ 5338784 w 5760"/>
              <a:gd name="T37" fmla="*/ 6807240 h 4300"/>
              <a:gd name="T38" fmla="*/ 6609594 w 5760"/>
              <a:gd name="T39" fmla="*/ 6527403 h 4300"/>
              <a:gd name="T40" fmla="*/ 7953613 w 5760"/>
              <a:gd name="T41" fmla="*/ 5942143 h 4300"/>
              <a:gd name="T42" fmla="*/ 7774042 w 5760"/>
              <a:gd name="T43" fmla="*/ 4931531 h 4300"/>
              <a:gd name="T44" fmla="*/ 6250452 w 5760"/>
              <a:gd name="T45" fmla="*/ 2323448 h 4300"/>
              <a:gd name="T46" fmla="*/ 7760229 w 5760"/>
              <a:gd name="T47" fmla="*/ 1279256 h 4300"/>
              <a:gd name="T48" fmla="*/ 6907958 w 5760"/>
              <a:gd name="T49" fmla="*/ 2010031 h 4300"/>
              <a:gd name="T50" fmla="*/ 7859684 w 5760"/>
              <a:gd name="T51" fmla="*/ 1293647 h 4300"/>
              <a:gd name="T52" fmla="*/ 7638673 w 5760"/>
              <a:gd name="T53" fmla="*/ 543684 h 4300"/>
              <a:gd name="T54" fmla="*/ 7169026 w 5760"/>
              <a:gd name="T55" fmla="*/ 497311 h 4300"/>
              <a:gd name="T56" fmla="*/ 5793236 w 5760"/>
              <a:gd name="T57" fmla="*/ 1519116 h 4300"/>
              <a:gd name="T58" fmla="*/ 5514211 w 5760"/>
              <a:gd name="T59" fmla="*/ 375781 h 4300"/>
              <a:gd name="T60" fmla="*/ 5279387 w 5760"/>
              <a:gd name="T61" fmla="*/ 167902 h 4300"/>
              <a:gd name="T62" fmla="*/ 4121845 w 5760"/>
              <a:gd name="T63" fmla="*/ 957843 h 4300"/>
              <a:gd name="T64" fmla="*/ 5309776 w 5760"/>
              <a:gd name="T65" fmla="*/ 2507341 h 4300"/>
              <a:gd name="T66" fmla="*/ 5793236 w 5760"/>
              <a:gd name="T67" fmla="*/ 3073412 h 4300"/>
              <a:gd name="T68" fmla="*/ 6529477 w 5760"/>
              <a:gd name="T69" fmla="*/ 1878907 h 4300"/>
              <a:gd name="T70" fmla="*/ 2092693 w 5760"/>
              <a:gd name="T71" fmla="*/ 6836023 h 4300"/>
              <a:gd name="T72" fmla="*/ 7083385 w 5760"/>
              <a:gd name="T73" fmla="*/ 4757233 h 4300"/>
              <a:gd name="T74" fmla="*/ 6808503 w 5760"/>
              <a:gd name="T75" fmla="*/ 5638320 h 4300"/>
              <a:gd name="T76" fmla="*/ 6808503 w 5760"/>
              <a:gd name="T77" fmla="*/ 4800407 h 4300"/>
              <a:gd name="T78" fmla="*/ 6790546 w 5760"/>
              <a:gd name="T79" fmla="*/ 4440617 h 4300"/>
              <a:gd name="T80" fmla="*/ 6744963 w 5760"/>
              <a:gd name="T81" fmla="*/ 4355866 h 4300"/>
              <a:gd name="T82" fmla="*/ 4201961 w 5760"/>
              <a:gd name="T83" fmla="*/ 6241169 h 4300"/>
              <a:gd name="T84" fmla="*/ 4199198 w 5760"/>
              <a:gd name="T85" fmla="*/ 6060474 h 4300"/>
              <a:gd name="T86" fmla="*/ 2362049 w 5760"/>
              <a:gd name="T87" fmla="*/ 6089258 h 4300"/>
              <a:gd name="T88" fmla="*/ 3194982 w 5760"/>
              <a:gd name="T89" fmla="*/ 6378689 h 4300"/>
              <a:gd name="T90" fmla="*/ 3672917 w 5760"/>
              <a:gd name="T91" fmla="*/ 6511412 h 4300"/>
              <a:gd name="T92" fmla="*/ 3976807 w 5760"/>
              <a:gd name="T93" fmla="*/ 5644716 h 4300"/>
              <a:gd name="T94" fmla="*/ 4065211 w 5760"/>
              <a:gd name="T95" fmla="*/ 6685711 h 4300"/>
              <a:gd name="T96" fmla="*/ 4331805 w 5760"/>
              <a:gd name="T97" fmla="*/ 5889374 h 4300"/>
              <a:gd name="T98" fmla="*/ 4775207 w 5760"/>
              <a:gd name="T99" fmla="*/ 6284344 h 4300"/>
              <a:gd name="T100" fmla="*/ 4409158 w 5760"/>
              <a:gd name="T101" fmla="*/ 6783254 h 4300"/>
              <a:gd name="T102" fmla="*/ 4420209 w 5760"/>
              <a:gd name="T103" fmla="*/ 6241169 h 4300"/>
              <a:gd name="T104" fmla="*/ 6475606 w 5760"/>
              <a:gd name="T105" fmla="*/ 5855793 h 4300"/>
              <a:gd name="T106" fmla="*/ 6757394 w 5760"/>
              <a:gd name="T107" fmla="*/ 6783254 h 4300"/>
              <a:gd name="T108" fmla="*/ 7830676 w 5760"/>
              <a:gd name="T109" fmla="*/ 6586568 h 4300"/>
              <a:gd name="T110" fmla="*/ 6999125 w 5760"/>
              <a:gd name="T111" fmla="*/ 5737462 h 4300"/>
              <a:gd name="T112" fmla="*/ 7262956 w 5760"/>
              <a:gd name="T113" fmla="*/ 5059457 h 43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760" h="4300">
                <a:moveTo>
                  <a:pt x="5760" y="2786"/>
                </a:moveTo>
                <a:lnTo>
                  <a:pt x="5760" y="2652"/>
                </a:lnTo>
                <a:lnTo>
                  <a:pt x="5412" y="2755"/>
                </a:lnTo>
                <a:lnTo>
                  <a:pt x="5264" y="2543"/>
                </a:lnTo>
                <a:lnTo>
                  <a:pt x="5758" y="2380"/>
                </a:lnTo>
                <a:lnTo>
                  <a:pt x="5758" y="2243"/>
                </a:lnTo>
                <a:lnTo>
                  <a:pt x="5198" y="2432"/>
                </a:lnTo>
                <a:lnTo>
                  <a:pt x="5005" y="2156"/>
                </a:lnTo>
                <a:lnTo>
                  <a:pt x="4949" y="2156"/>
                </a:lnTo>
                <a:lnTo>
                  <a:pt x="4949" y="2195"/>
                </a:lnTo>
                <a:lnTo>
                  <a:pt x="4890" y="2195"/>
                </a:lnTo>
                <a:lnTo>
                  <a:pt x="4890" y="2220"/>
                </a:lnTo>
                <a:lnTo>
                  <a:pt x="4815" y="2220"/>
                </a:lnTo>
                <a:lnTo>
                  <a:pt x="4815" y="2245"/>
                </a:lnTo>
                <a:lnTo>
                  <a:pt x="4747" y="2245"/>
                </a:lnTo>
                <a:lnTo>
                  <a:pt x="4747" y="2267"/>
                </a:lnTo>
                <a:lnTo>
                  <a:pt x="4680" y="2267"/>
                </a:lnTo>
                <a:lnTo>
                  <a:pt x="4680" y="2290"/>
                </a:lnTo>
                <a:lnTo>
                  <a:pt x="4616" y="2290"/>
                </a:lnTo>
                <a:lnTo>
                  <a:pt x="4616" y="2319"/>
                </a:lnTo>
                <a:lnTo>
                  <a:pt x="4589" y="2319"/>
                </a:lnTo>
                <a:lnTo>
                  <a:pt x="4589" y="2345"/>
                </a:lnTo>
                <a:lnTo>
                  <a:pt x="4785" y="2559"/>
                </a:lnTo>
                <a:lnTo>
                  <a:pt x="4785" y="2615"/>
                </a:lnTo>
                <a:lnTo>
                  <a:pt x="4414" y="2203"/>
                </a:lnTo>
                <a:lnTo>
                  <a:pt x="5758" y="1695"/>
                </a:lnTo>
                <a:lnTo>
                  <a:pt x="5758" y="1666"/>
                </a:lnTo>
                <a:lnTo>
                  <a:pt x="4389" y="2183"/>
                </a:lnTo>
                <a:lnTo>
                  <a:pt x="4287" y="2062"/>
                </a:lnTo>
                <a:lnTo>
                  <a:pt x="5758" y="1504"/>
                </a:lnTo>
                <a:lnTo>
                  <a:pt x="5758" y="1286"/>
                </a:lnTo>
                <a:lnTo>
                  <a:pt x="4692" y="1710"/>
                </a:lnTo>
                <a:lnTo>
                  <a:pt x="4540" y="1479"/>
                </a:lnTo>
                <a:lnTo>
                  <a:pt x="5742" y="975"/>
                </a:lnTo>
                <a:lnTo>
                  <a:pt x="5756" y="1027"/>
                </a:lnTo>
                <a:lnTo>
                  <a:pt x="5756" y="0"/>
                </a:lnTo>
                <a:lnTo>
                  <a:pt x="5353" y="0"/>
                </a:lnTo>
                <a:lnTo>
                  <a:pt x="5462" y="130"/>
                </a:lnTo>
                <a:lnTo>
                  <a:pt x="5198" y="263"/>
                </a:lnTo>
                <a:lnTo>
                  <a:pt x="4964" y="0"/>
                </a:lnTo>
                <a:lnTo>
                  <a:pt x="4929" y="0"/>
                </a:lnTo>
                <a:lnTo>
                  <a:pt x="5165" y="278"/>
                </a:lnTo>
                <a:lnTo>
                  <a:pt x="4414" y="640"/>
                </a:lnTo>
                <a:lnTo>
                  <a:pt x="4015" y="224"/>
                </a:lnTo>
                <a:lnTo>
                  <a:pt x="4435" y="0"/>
                </a:lnTo>
                <a:lnTo>
                  <a:pt x="4346" y="0"/>
                </a:lnTo>
                <a:lnTo>
                  <a:pt x="3984" y="195"/>
                </a:lnTo>
                <a:lnTo>
                  <a:pt x="3873" y="78"/>
                </a:lnTo>
                <a:lnTo>
                  <a:pt x="4011" y="0"/>
                </a:lnTo>
                <a:lnTo>
                  <a:pt x="3894" y="0"/>
                </a:lnTo>
                <a:lnTo>
                  <a:pt x="3836" y="37"/>
                </a:lnTo>
                <a:lnTo>
                  <a:pt x="3801" y="0"/>
                </a:lnTo>
                <a:lnTo>
                  <a:pt x="3766" y="0"/>
                </a:lnTo>
                <a:lnTo>
                  <a:pt x="3815" y="54"/>
                </a:lnTo>
                <a:lnTo>
                  <a:pt x="3784" y="78"/>
                </a:lnTo>
                <a:lnTo>
                  <a:pt x="3721" y="0"/>
                </a:lnTo>
                <a:lnTo>
                  <a:pt x="3682" y="0"/>
                </a:lnTo>
                <a:lnTo>
                  <a:pt x="3692" y="14"/>
                </a:lnTo>
                <a:lnTo>
                  <a:pt x="3717" y="47"/>
                </a:lnTo>
                <a:lnTo>
                  <a:pt x="3756" y="93"/>
                </a:lnTo>
                <a:lnTo>
                  <a:pt x="3651" y="152"/>
                </a:lnTo>
                <a:lnTo>
                  <a:pt x="3544" y="0"/>
                </a:lnTo>
                <a:lnTo>
                  <a:pt x="2601" y="0"/>
                </a:lnTo>
                <a:lnTo>
                  <a:pt x="3009" y="467"/>
                </a:lnTo>
                <a:lnTo>
                  <a:pt x="2937" y="555"/>
                </a:lnTo>
                <a:lnTo>
                  <a:pt x="2441" y="0"/>
                </a:lnTo>
                <a:lnTo>
                  <a:pt x="1953" y="0"/>
                </a:lnTo>
                <a:lnTo>
                  <a:pt x="4340" y="2419"/>
                </a:lnTo>
                <a:lnTo>
                  <a:pt x="4303" y="2419"/>
                </a:lnTo>
                <a:lnTo>
                  <a:pt x="4303" y="2448"/>
                </a:lnTo>
                <a:lnTo>
                  <a:pt x="4247" y="2448"/>
                </a:lnTo>
                <a:lnTo>
                  <a:pt x="4247" y="2471"/>
                </a:lnTo>
                <a:lnTo>
                  <a:pt x="4184" y="2471"/>
                </a:lnTo>
                <a:lnTo>
                  <a:pt x="4184" y="2489"/>
                </a:lnTo>
                <a:lnTo>
                  <a:pt x="4116" y="2489"/>
                </a:lnTo>
                <a:lnTo>
                  <a:pt x="4116" y="2518"/>
                </a:lnTo>
                <a:lnTo>
                  <a:pt x="4221" y="2611"/>
                </a:lnTo>
                <a:lnTo>
                  <a:pt x="4233" y="2599"/>
                </a:lnTo>
                <a:lnTo>
                  <a:pt x="4247" y="2592"/>
                </a:lnTo>
                <a:lnTo>
                  <a:pt x="4260" y="2586"/>
                </a:lnTo>
                <a:lnTo>
                  <a:pt x="4278" y="2584"/>
                </a:lnTo>
                <a:lnTo>
                  <a:pt x="4293" y="2586"/>
                </a:lnTo>
                <a:lnTo>
                  <a:pt x="4307" y="2590"/>
                </a:lnTo>
                <a:lnTo>
                  <a:pt x="4319" y="2598"/>
                </a:lnTo>
                <a:lnTo>
                  <a:pt x="4330" y="2605"/>
                </a:lnTo>
                <a:lnTo>
                  <a:pt x="4338" y="2617"/>
                </a:lnTo>
                <a:lnTo>
                  <a:pt x="4346" y="2629"/>
                </a:lnTo>
                <a:lnTo>
                  <a:pt x="4350" y="2642"/>
                </a:lnTo>
                <a:lnTo>
                  <a:pt x="4352" y="2658"/>
                </a:lnTo>
                <a:lnTo>
                  <a:pt x="4350" y="2673"/>
                </a:lnTo>
                <a:lnTo>
                  <a:pt x="4346" y="2687"/>
                </a:lnTo>
                <a:lnTo>
                  <a:pt x="4338" y="2699"/>
                </a:lnTo>
                <a:lnTo>
                  <a:pt x="4330" y="2710"/>
                </a:lnTo>
                <a:lnTo>
                  <a:pt x="4431" y="2800"/>
                </a:lnTo>
                <a:lnTo>
                  <a:pt x="4439" y="2792"/>
                </a:lnTo>
                <a:lnTo>
                  <a:pt x="4449" y="2786"/>
                </a:lnTo>
                <a:lnTo>
                  <a:pt x="4461" y="2782"/>
                </a:lnTo>
                <a:lnTo>
                  <a:pt x="4474" y="2780"/>
                </a:lnTo>
                <a:lnTo>
                  <a:pt x="4486" y="2782"/>
                </a:lnTo>
                <a:lnTo>
                  <a:pt x="4498" y="2786"/>
                </a:lnTo>
                <a:lnTo>
                  <a:pt x="4507" y="2790"/>
                </a:lnTo>
                <a:lnTo>
                  <a:pt x="4515" y="2798"/>
                </a:lnTo>
                <a:lnTo>
                  <a:pt x="4523" y="2808"/>
                </a:lnTo>
                <a:lnTo>
                  <a:pt x="4529" y="2817"/>
                </a:lnTo>
                <a:lnTo>
                  <a:pt x="4531" y="2827"/>
                </a:lnTo>
                <a:lnTo>
                  <a:pt x="4533" y="2839"/>
                </a:lnTo>
                <a:lnTo>
                  <a:pt x="4531" y="2850"/>
                </a:lnTo>
                <a:lnTo>
                  <a:pt x="4529" y="2860"/>
                </a:lnTo>
                <a:lnTo>
                  <a:pt x="4523" y="2870"/>
                </a:lnTo>
                <a:lnTo>
                  <a:pt x="4517" y="2878"/>
                </a:lnTo>
                <a:lnTo>
                  <a:pt x="4612" y="2965"/>
                </a:lnTo>
                <a:lnTo>
                  <a:pt x="3050" y="3380"/>
                </a:lnTo>
                <a:lnTo>
                  <a:pt x="3050" y="3405"/>
                </a:lnTo>
                <a:lnTo>
                  <a:pt x="1582" y="3767"/>
                </a:lnTo>
                <a:lnTo>
                  <a:pt x="1582" y="3796"/>
                </a:lnTo>
                <a:lnTo>
                  <a:pt x="467" y="4131"/>
                </a:lnTo>
                <a:lnTo>
                  <a:pt x="467" y="4168"/>
                </a:lnTo>
                <a:lnTo>
                  <a:pt x="0" y="4281"/>
                </a:lnTo>
                <a:lnTo>
                  <a:pt x="0" y="4300"/>
                </a:lnTo>
                <a:lnTo>
                  <a:pt x="362" y="4300"/>
                </a:lnTo>
                <a:lnTo>
                  <a:pt x="362" y="4265"/>
                </a:lnTo>
                <a:lnTo>
                  <a:pt x="399" y="4265"/>
                </a:lnTo>
                <a:lnTo>
                  <a:pt x="399" y="4300"/>
                </a:lnTo>
                <a:lnTo>
                  <a:pt x="735" y="4300"/>
                </a:lnTo>
                <a:lnTo>
                  <a:pt x="471" y="4261"/>
                </a:lnTo>
                <a:lnTo>
                  <a:pt x="471" y="4209"/>
                </a:lnTo>
                <a:lnTo>
                  <a:pt x="881" y="4263"/>
                </a:lnTo>
                <a:lnTo>
                  <a:pt x="881" y="4300"/>
                </a:lnTo>
                <a:lnTo>
                  <a:pt x="988" y="4300"/>
                </a:lnTo>
                <a:lnTo>
                  <a:pt x="988" y="4271"/>
                </a:lnTo>
                <a:lnTo>
                  <a:pt x="1124" y="4300"/>
                </a:lnTo>
                <a:lnTo>
                  <a:pt x="1630" y="4300"/>
                </a:lnTo>
                <a:lnTo>
                  <a:pt x="2447" y="4127"/>
                </a:lnTo>
                <a:lnTo>
                  <a:pt x="2498" y="4144"/>
                </a:lnTo>
                <a:lnTo>
                  <a:pt x="2498" y="4300"/>
                </a:lnTo>
                <a:lnTo>
                  <a:pt x="2570" y="4300"/>
                </a:lnTo>
                <a:lnTo>
                  <a:pt x="2570" y="4162"/>
                </a:lnTo>
                <a:lnTo>
                  <a:pt x="2902" y="4253"/>
                </a:lnTo>
                <a:lnTo>
                  <a:pt x="2902" y="4300"/>
                </a:lnTo>
                <a:lnTo>
                  <a:pt x="2972" y="4300"/>
                </a:lnTo>
                <a:lnTo>
                  <a:pt x="2972" y="4275"/>
                </a:lnTo>
                <a:lnTo>
                  <a:pt x="3068" y="4300"/>
                </a:lnTo>
                <a:lnTo>
                  <a:pt x="3704" y="4300"/>
                </a:lnTo>
                <a:lnTo>
                  <a:pt x="3865" y="4257"/>
                </a:lnTo>
                <a:lnTo>
                  <a:pt x="3865" y="4300"/>
                </a:lnTo>
                <a:lnTo>
                  <a:pt x="3943" y="4300"/>
                </a:lnTo>
                <a:lnTo>
                  <a:pt x="3943" y="4244"/>
                </a:lnTo>
                <a:lnTo>
                  <a:pt x="4455" y="4148"/>
                </a:lnTo>
                <a:lnTo>
                  <a:pt x="4482" y="4300"/>
                </a:lnTo>
                <a:lnTo>
                  <a:pt x="4523" y="4300"/>
                </a:lnTo>
                <a:lnTo>
                  <a:pt x="4492" y="4137"/>
                </a:lnTo>
                <a:lnTo>
                  <a:pt x="4785" y="4082"/>
                </a:lnTo>
                <a:lnTo>
                  <a:pt x="4826" y="4259"/>
                </a:lnTo>
                <a:lnTo>
                  <a:pt x="4587" y="4300"/>
                </a:lnTo>
                <a:lnTo>
                  <a:pt x="5760" y="4300"/>
                </a:lnTo>
                <a:lnTo>
                  <a:pt x="5760" y="4103"/>
                </a:lnTo>
                <a:lnTo>
                  <a:pt x="5737" y="4103"/>
                </a:lnTo>
                <a:lnTo>
                  <a:pt x="5674" y="3930"/>
                </a:lnTo>
                <a:lnTo>
                  <a:pt x="5758" y="3915"/>
                </a:lnTo>
                <a:lnTo>
                  <a:pt x="5758" y="3716"/>
                </a:lnTo>
                <a:lnTo>
                  <a:pt x="5585" y="3524"/>
                </a:lnTo>
                <a:lnTo>
                  <a:pt x="5585" y="3498"/>
                </a:lnTo>
                <a:lnTo>
                  <a:pt x="5760" y="3454"/>
                </a:lnTo>
                <a:lnTo>
                  <a:pt x="5760" y="3339"/>
                </a:lnTo>
                <a:lnTo>
                  <a:pt x="5503" y="3399"/>
                </a:lnTo>
                <a:lnTo>
                  <a:pt x="5503" y="3424"/>
                </a:lnTo>
                <a:lnTo>
                  <a:pt x="5283" y="3195"/>
                </a:lnTo>
                <a:lnTo>
                  <a:pt x="5628" y="3084"/>
                </a:lnTo>
                <a:lnTo>
                  <a:pt x="5495" y="2885"/>
                </a:lnTo>
                <a:lnTo>
                  <a:pt x="5495" y="2862"/>
                </a:lnTo>
                <a:lnTo>
                  <a:pt x="5760" y="2786"/>
                </a:lnTo>
                <a:close/>
                <a:moveTo>
                  <a:pt x="4525" y="1453"/>
                </a:moveTo>
                <a:lnTo>
                  <a:pt x="4441" y="1329"/>
                </a:lnTo>
                <a:lnTo>
                  <a:pt x="4748" y="1197"/>
                </a:lnTo>
                <a:lnTo>
                  <a:pt x="4859" y="1313"/>
                </a:lnTo>
                <a:lnTo>
                  <a:pt x="4525" y="1453"/>
                </a:lnTo>
                <a:close/>
                <a:moveTo>
                  <a:pt x="4850" y="1129"/>
                </a:moveTo>
                <a:lnTo>
                  <a:pt x="4760" y="1164"/>
                </a:lnTo>
                <a:lnTo>
                  <a:pt x="4486" y="852"/>
                </a:lnTo>
                <a:lnTo>
                  <a:pt x="4556" y="819"/>
                </a:lnTo>
                <a:lnTo>
                  <a:pt x="4850" y="1129"/>
                </a:lnTo>
                <a:close/>
                <a:moveTo>
                  <a:pt x="4583" y="811"/>
                </a:moveTo>
                <a:lnTo>
                  <a:pt x="5326" y="471"/>
                </a:lnTo>
                <a:lnTo>
                  <a:pt x="5618" y="800"/>
                </a:lnTo>
                <a:lnTo>
                  <a:pt x="4875" y="1119"/>
                </a:lnTo>
                <a:lnTo>
                  <a:pt x="4583" y="811"/>
                </a:lnTo>
                <a:close/>
                <a:moveTo>
                  <a:pt x="4885" y="1300"/>
                </a:moveTo>
                <a:lnTo>
                  <a:pt x="4782" y="1189"/>
                </a:lnTo>
                <a:lnTo>
                  <a:pt x="4871" y="1150"/>
                </a:lnTo>
                <a:lnTo>
                  <a:pt x="4970" y="1265"/>
                </a:lnTo>
                <a:lnTo>
                  <a:pt x="4885" y="1300"/>
                </a:lnTo>
                <a:close/>
                <a:moveTo>
                  <a:pt x="5001" y="1257"/>
                </a:moveTo>
                <a:lnTo>
                  <a:pt x="4896" y="1138"/>
                </a:lnTo>
                <a:lnTo>
                  <a:pt x="5634" y="823"/>
                </a:lnTo>
                <a:lnTo>
                  <a:pt x="5721" y="901"/>
                </a:lnTo>
                <a:lnTo>
                  <a:pt x="5733" y="951"/>
                </a:lnTo>
                <a:lnTo>
                  <a:pt x="5001" y="1257"/>
                </a:lnTo>
                <a:close/>
                <a:moveTo>
                  <a:pt x="5721" y="870"/>
                </a:moveTo>
                <a:lnTo>
                  <a:pt x="5661" y="809"/>
                </a:lnTo>
                <a:lnTo>
                  <a:pt x="5690" y="809"/>
                </a:lnTo>
                <a:lnTo>
                  <a:pt x="5721" y="870"/>
                </a:lnTo>
                <a:close/>
                <a:moveTo>
                  <a:pt x="5680" y="780"/>
                </a:moveTo>
                <a:lnTo>
                  <a:pt x="5637" y="780"/>
                </a:lnTo>
                <a:lnTo>
                  <a:pt x="5357" y="457"/>
                </a:lnTo>
                <a:lnTo>
                  <a:pt x="5542" y="372"/>
                </a:lnTo>
                <a:lnTo>
                  <a:pt x="5680" y="780"/>
                </a:lnTo>
                <a:close/>
                <a:moveTo>
                  <a:pt x="5478" y="167"/>
                </a:moveTo>
                <a:lnTo>
                  <a:pt x="5530" y="340"/>
                </a:lnTo>
                <a:lnTo>
                  <a:pt x="5336" y="430"/>
                </a:lnTo>
                <a:lnTo>
                  <a:pt x="5223" y="300"/>
                </a:lnTo>
                <a:lnTo>
                  <a:pt x="5478" y="167"/>
                </a:lnTo>
                <a:close/>
                <a:moveTo>
                  <a:pt x="5190" y="311"/>
                </a:moveTo>
                <a:lnTo>
                  <a:pt x="5307" y="446"/>
                </a:lnTo>
                <a:lnTo>
                  <a:pt x="4556" y="790"/>
                </a:lnTo>
                <a:lnTo>
                  <a:pt x="4441" y="660"/>
                </a:lnTo>
                <a:lnTo>
                  <a:pt x="5190" y="311"/>
                </a:lnTo>
                <a:close/>
                <a:moveTo>
                  <a:pt x="4418" y="671"/>
                </a:moveTo>
                <a:lnTo>
                  <a:pt x="4534" y="796"/>
                </a:lnTo>
                <a:lnTo>
                  <a:pt x="4464" y="825"/>
                </a:lnTo>
                <a:lnTo>
                  <a:pt x="4350" y="702"/>
                </a:lnTo>
                <a:lnTo>
                  <a:pt x="4418" y="671"/>
                </a:lnTo>
                <a:close/>
                <a:moveTo>
                  <a:pt x="4320" y="712"/>
                </a:moveTo>
                <a:lnTo>
                  <a:pt x="4429" y="841"/>
                </a:lnTo>
                <a:lnTo>
                  <a:pt x="4194" y="950"/>
                </a:lnTo>
                <a:lnTo>
                  <a:pt x="4108" y="815"/>
                </a:lnTo>
                <a:lnTo>
                  <a:pt x="4320" y="712"/>
                </a:lnTo>
                <a:close/>
                <a:moveTo>
                  <a:pt x="4091" y="796"/>
                </a:moveTo>
                <a:lnTo>
                  <a:pt x="3784" y="339"/>
                </a:lnTo>
                <a:lnTo>
                  <a:pt x="3922" y="265"/>
                </a:lnTo>
                <a:lnTo>
                  <a:pt x="4293" y="693"/>
                </a:lnTo>
                <a:lnTo>
                  <a:pt x="4091" y="796"/>
                </a:lnTo>
                <a:close/>
                <a:moveTo>
                  <a:pt x="3992" y="235"/>
                </a:moveTo>
                <a:lnTo>
                  <a:pt x="4391" y="650"/>
                </a:lnTo>
                <a:lnTo>
                  <a:pt x="4326" y="681"/>
                </a:lnTo>
                <a:lnTo>
                  <a:pt x="3949" y="255"/>
                </a:lnTo>
                <a:lnTo>
                  <a:pt x="3992" y="235"/>
                </a:lnTo>
                <a:close/>
                <a:moveTo>
                  <a:pt x="3852" y="88"/>
                </a:moveTo>
                <a:lnTo>
                  <a:pt x="3961" y="206"/>
                </a:lnTo>
                <a:lnTo>
                  <a:pt x="3931" y="222"/>
                </a:lnTo>
                <a:lnTo>
                  <a:pt x="3822" y="105"/>
                </a:lnTo>
                <a:lnTo>
                  <a:pt x="3852" y="88"/>
                </a:lnTo>
                <a:close/>
                <a:moveTo>
                  <a:pt x="3762" y="123"/>
                </a:moveTo>
                <a:lnTo>
                  <a:pt x="3799" y="123"/>
                </a:lnTo>
                <a:lnTo>
                  <a:pt x="3912" y="235"/>
                </a:lnTo>
                <a:lnTo>
                  <a:pt x="3762" y="309"/>
                </a:lnTo>
                <a:lnTo>
                  <a:pt x="3671" y="185"/>
                </a:lnTo>
                <a:lnTo>
                  <a:pt x="3762" y="123"/>
                </a:lnTo>
                <a:close/>
                <a:moveTo>
                  <a:pt x="2984" y="599"/>
                </a:moveTo>
                <a:lnTo>
                  <a:pt x="3044" y="516"/>
                </a:lnTo>
                <a:lnTo>
                  <a:pt x="3511" y="1057"/>
                </a:lnTo>
                <a:lnTo>
                  <a:pt x="3445" y="1123"/>
                </a:lnTo>
                <a:lnTo>
                  <a:pt x="2984" y="599"/>
                </a:lnTo>
                <a:close/>
                <a:moveTo>
                  <a:pt x="3480" y="1164"/>
                </a:moveTo>
                <a:lnTo>
                  <a:pt x="3542" y="1093"/>
                </a:lnTo>
                <a:lnTo>
                  <a:pt x="3896" y="1512"/>
                </a:lnTo>
                <a:lnTo>
                  <a:pt x="3844" y="1568"/>
                </a:lnTo>
                <a:lnTo>
                  <a:pt x="3480" y="1164"/>
                </a:lnTo>
                <a:close/>
                <a:moveTo>
                  <a:pt x="4200" y="1899"/>
                </a:moveTo>
                <a:lnTo>
                  <a:pt x="4200" y="1899"/>
                </a:lnTo>
                <a:lnTo>
                  <a:pt x="4198" y="1901"/>
                </a:lnTo>
                <a:lnTo>
                  <a:pt x="4192" y="1909"/>
                </a:lnTo>
                <a:lnTo>
                  <a:pt x="4192" y="1913"/>
                </a:lnTo>
                <a:lnTo>
                  <a:pt x="4192" y="1917"/>
                </a:lnTo>
                <a:lnTo>
                  <a:pt x="4194" y="1922"/>
                </a:lnTo>
                <a:lnTo>
                  <a:pt x="4200" y="1928"/>
                </a:lnTo>
                <a:lnTo>
                  <a:pt x="4200" y="1963"/>
                </a:lnTo>
                <a:lnTo>
                  <a:pt x="3869" y="1597"/>
                </a:lnTo>
                <a:lnTo>
                  <a:pt x="3920" y="1539"/>
                </a:lnTo>
                <a:lnTo>
                  <a:pt x="4200" y="1870"/>
                </a:lnTo>
                <a:lnTo>
                  <a:pt x="4200" y="1899"/>
                </a:lnTo>
                <a:close/>
                <a:moveTo>
                  <a:pt x="4457" y="858"/>
                </a:moveTo>
                <a:lnTo>
                  <a:pt x="4727" y="1175"/>
                </a:lnTo>
                <a:lnTo>
                  <a:pt x="4426" y="1300"/>
                </a:lnTo>
                <a:lnTo>
                  <a:pt x="4212" y="977"/>
                </a:lnTo>
                <a:lnTo>
                  <a:pt x="4457" y="858"/>
                </a:lnTo>
                <a:close/>
                <a:moveTo>
                  <a:pt x="891" y="4193"/>
                </a:moveTo>
                <a:lnTo>
                  <a:pt x="560" y="4148"/>
                </a:lnTo>
                <a:lnTo>
                  <a:pt x="891" y="4035"/>
                </a:lnTo>
                <a:lnTo>
                  <a:pt x="891" y="4193"/>
                </a:lnTo>
                <a:close/>
                <a:moveTo>
                  <a:pt x="1515" y="4275"/>
                </a:moveTo>
                <a:lnTo>
                  <a:pt x="1272" y="4261"/>
                </a:lnTo>
                <a:lnTo>
                  <a:pt x="1272" y="4222"/>
                </a:lnTo>
                <a:lnTo>
                  <a:pt x="994" y="4205"/>
                </a:lnTo>
                <a:lnTo>
                  <a:pt x="994" y="4006"/>
                </a:lnTo>
                <a:lnTo>
                  <a:pt x="1492" y="3862"/>
                </a:lnTo>
                <a:lnTo>
                  <a:pt x="1521" y="3862"/>
                </a:lnTo>
                <a:lnTo>
                  <a:pt x="1515" y="4275"/>
                </a:lnTo>
                <a:close/>
                <a:moveTo>
                  <a:pt x="5128" y="2975"/>
                </a:moveTo>
                <a:lnTo>
                  <a:pt x="5171" y="3000"/>
                </a:lnTo>
                <a:lnTo>
                  <a:pt x="5171" y="3029"/>
                </a:lnTo>
                <a:lnTo>
                  <a:pt x="5138" y="3029"/>
                </a:lnTo>
                <a:lnTo>
                  <a:pt x="5087" y="2975"/>
                </a:lnTo>
                <a:lnTo>
                  <a:pt x="5128" y="2975"/>
                </a:lnTo>
                <a:close/>
                <a:moveTo>
                  <a:pt x="4739" y="3426"/>
                </a:moveTo>
                <a:lnTo>
                  <a:pt x="4892" y="3397"/>
                </a:lnTo>
                <a:lnTo>
                  <a:pt x="4929" y="3526"/>
                </a:lnTo>
                <a:lnTo>
                  <a:pt x="4869" y="3535"/>
                </a:lnTo>
                <a:lnTo>
                  <a:pt x="4739" y="3426"/>
                </a:lnTo>
                <a:close/>
                <a:moveTo>
                  <a:pt x="4776" y="3559"/>
                </a:moveTo>
                <a:lnTo>
                  <a:pt x="4729" y="3568"/>
                </a:lnTo>
                <a:lnTo>
                  <a:pt x="4711" y="3491"/>
                </a:lnTo>
                <a:lnTo>
                  <a:pt x="4776" y="3559"/>
                </a:lnTo>
                <a:close/>
                <a:moveTo>
                  <a:pt x="4900" y="3002"/>
                </a:moveTo>
                <a:lnTo>
                  <a:pt x="4929" y="3002"/>
                </a:lnTo>
                <a:lnTo>
                  <a:pt x="5031" y="3121"/>
                </a:lnTo>
                <a:lnTo>
                  <a:pt x="5114" y="3109"/>
                </a:lnTo>
                <a:lnTo>
                  <a:pt x="5233" y="3230"/>
                </a:lnTo>
                <a:lnTo>
                  <a:pt x="4974" y="3290"/>
                </a:lnTo>
                <a:lnTo>
                  <a:pt x="4900" y="3002"/>
                </a:lnTo>
                <a:close/>
                <a:moveTo>
                  <a:pt x="5031" y="2841"/>
                </a:moveTo>
                <a:lnTo>
                  <a:pt x="5031" y="2895"/>
                </a:lnTo>
                <a:lnTo>
                  <a:pt x="4916" y="2777"/>
                </a:lnTo>
                <a:lnTo>
                  <a:pt x="4916" y="2743"/>
                </a:lnTo>
                <a:lnTo>
                  <a:pt x="4945" y="2743"/>
                </a:lnTo>
                <a:lnTo>
                  <a:pt x="5031" y="2841"/>
                </a:lnTo>
                <a:close/>
                <a:moveTo>
                  <a:pt x="4842" y="2666"/>
                </a:moveTo>
                <a:lnTo>
                  <a:pt x="4879" y="2666"/>
                </a:lnTo>
                <a:lnTo>
                  <a:pt x="4916" y="2706"/>
                </a:lnTo>
                <a:lnTo>
                  <a:pt x="4916" y="2724"/>
                </a:lnTo>
                <a:lnTo>
                  <a:pt x="4883" y="2724"/>
                </a:lnTo>
                <a:lnTo>
                  <a:pt x="4842" y="2691"/>
                </a:lnTo>
                <a:lnTo>
                  <a:pt x="4842" y="2666"/>
                </a:lnTo>
                <a:close/>
                <a:moveTo>
                  <a:pt x="4795" y="3039"/>
                </a:moveTo>
                <a:lnTo>
                  <a:pt x="4869" y="3315"/>
                </a:lnTo>
                <a:lnTo>
                  <a:pt x="4667" y="3368"/>
                </a:lnTo>
                <a:lnTo>
                  <a:pt x="4375" y="3146"/>
                </a:lnTo>
                <a:lnTo>
                  <a:pt x="4795" y="3039"/>
                </a:lnTo>
                <a:close/>
                <a:moveTo>
                  <a:pt x="3042" y="3903"/>
                </a:moveTo>
                <a:lnTo>
                  <a:pt x="3042" y="3932"/>
                </a:lnTo>
                <a:lnTo>
                  <a:pt x="2947" y="3952"/>
                </a:lnTo>
                <a:lnTo>
                  <a:pt x="2947" y="3880"/>
                </a:lnTo>
                <a:lnTo>
                  <a:pt x="3042" y="3903"/>
                </a:lnTo>
                <a:close/>
                <a:moveTo>
                  <a:pt x="3040" y="3833"/>
                </a:moveTo>
                <a:lnTo>
                  <a:pt x="2957" y="3806"/>
                </a:lnTo>
                <a:lnTo>
                  <a:pt x="2982" y="3790"/>
                </a:lnTo>
                <a:lnTo>
                  <a:pt x="3040" y="3790"/>
                </a:lnTo>
                <a:lnTo>
                  <a:pt x="3040" y="3833"/>
                </a:lnTo>
                <a:close/>
                <a:moveTo>
                  <a:pt x="1710" y="3808"/>
                </a:moveTo>
                <a:lnTo>
                  <a:pt x="2346" y="3660"/>
                </a:lnTo>
                <a:lnTo>
                  <a:pt x="2706" y="3808"/>
                </a:lnTo>
                <a:lnTo>
                  <a:pt x="2185" y="3919"/>
                </a:lnTo>
                <a:lnTo>
                  <a:pt x="2185" y="3952"/>
                </a:lnTo>
                <a:lnTo>
                  <a:pt x="1710" y="3821"/>
                </a:lnTo>
                <a:lnTo>
                  <a:pt x="1710" y="3808"/>
                </a:lnTo>
                <a:close/>
                <a:moveTo>
                  <a:pt x="1646" y="4242"/>
                </a:moveTo>
                <a:lnTo>
                  <a:pt x="1599" y="4242"/>
                </a:lnTo>
                <a:lnTo>
                  <a:pt x="1599" y="3888"/>
                </a:lnTo>
                <a:lnTo>
                  <a:pt x="1667" y="3888"/>
                </a:lnTo>
                <a:lnTo>
                  <a:pt x="2346" y="4074"/>
                </a:lnTo>
                <a:lnTo>
                  <a:pt x="1646" y="4242"/>
                </a:lnTo>
                <a:close/>
                <a:moveTo>
                  <a:pt x="2498" y="4051"/>
                </a:moveTo>
                <a:lnTo>
                  <a:pt x="2313" y="3989"/>
                </a:lnTo>
                <a:lnTo>
                  <a:pt x="2313" y="3975"/>
                </a:lnTo>
                <a:lnTo>
                  <a:pt x="2813" y="3862"/>
                </a:lnTo>
                <a:lnTo>
                  <a:pt x="2879" y="3872"/>
                </a:lnTo>
                <a:lnTo>
                  <a:pt x="2879" y="3967"/>
                </a:lnTo>
                <a:lnTo>
                  <a:pt x="2498" y="4051"/>
                </a:lnTo>
                <a:close/>
                <a:moveTo>
                  <a:pt x="2875" y="4160"/>
                </a:moveTo>
                <a:lnTo>
                  <a:pt x="2659" y="4094"/>
                </a:lnTo>
                <a:lnTo>
                  <a:pt x="2659" y="4072"/>
                </a:lnTo>
                <a:lnTo>
                  <a:pt x="2879" y="4037"/>
                </a:lnTo>
                <a:lnTo>
                  <a:pt x="2875" y="4160"/>
                </a:lnTo>
                <a:close/>
                <a:moveTo>
                  <a:pt x="2846" y="3747"/>
                </a:moveTo>
                <a:lnTo>
                  <a:pt x="2846" y="3780"/>
                </a:lnTo>
                <a:lnTo>
                  <a:pt x="2474" y="3638"/>
                </a:lnTo>
                <a:lnTo>
                  <a:pt x="2474" y="3619"/>
                </a:lnTo>
                <a:lnTo>
                  <a:pt x="2825" y="3530"/>
                </a:lnTo>
                <a:lnTo>
                  <a:pt x="2879" y="3530"/>
                </a:lnTo>
                <a:lnTo>
                  <a:pt x="3007" y="3601"/>
                </a:lnTo>
                <a:lnTo>
                  <a:pt x="3007" y="3703"/>
                </a:lnTo>
                <a:lnTo>
                  <a:pt x="2846" y="3747"/>
                </a:lnTo>
                <a:close/>
                <a:moveTo>
                  <a:pt x="2943" y="4181"/>
                </a:moveTo>
                <a:lnTo>
                  <a:pt x="2947" y="4026"/>
                </a:lnTo>
                <a:lnTo>
                  <a:pt x="3046" y="4006"/>
                </a:lnTo>
                <a:lnTo>
                  <a:pt x="3042" y="4222"/>
                </a:lnTo>
                <a:lnTo>
                  <a:pt x="2943" y="4181"/>
                </a:lnTo>
                <a:close/>
                <a:moveTo>
                  <a:pt x="3066" y="3594"/>
                </a:moveTo>
                <a:lnTo>
                  <a:pt x="3066" y="3477"/>
                </a:lnTo>
                <a:lnTo>
                  <a:pt x="4270" y="3164"/>
                </a:lnTo>
                <a:lnTo>
                  <a:pt x="4295" y="3164"/>
                </a:lnTo>
                <a:lnTo>
                  <a:pt x="4295" y="3222"/>
                </a:lnTo>
                <a:lnTo>
                  <a:pt x="4319" y="3222"/>
                </a:lnTo>
                <a:lnTo>
                  <a:pt x="4505" y="3354"/>
                </a:lnTo>
                <a:lnTo>
                  <a:pt x="3136" y="3683"/>
                </a:lnTo>
                <a:lnTo>
                  <a:pt x="3087" y="3683"/>
                </a:lnTo>
                <a:lnTo>
                  <a:pt x="3087" y="3594"/>
                </a:lnTo>
                <a:lnTo>
                  <a:pt x="3066" y="3594"/>
                </a:lnTo>
                <a:close/>
                <a:moveTo>
                  <a:pt x="3192" y="4242"/>
                </a:moveTo>
                <a:lnTo>
                  <a:pt x="3118" y="4242"/>
                </a:lnTo>
                <a:lnTo>
                  <a:pt x="3120" y="3995"/>
                </a:lnTo>
                <a:lnTo>
                  <a:pt x="3457" y="3930"/>
                </a:lnTo>
                <a:lnTo>
                  <a:pt x="3688" y="3884"/>
                </a:lnTo>
                <a:lnTo>
                  <a:pt x="3795" y="3862"/>
                </a:lnTo>
                <a:lnTo>
                  <a:pt x="3799" y="3872"/>
                </a:lnTo>
                <a:lnTo>
                  <a:pt x="3805" y="3901"/>
                </a:lnTo>
                <a:lnTo>
                  <a:pt x="3821" y="3991"/>
                </a:lnTo>
                <a:lnTo>
                  <a:pt x="3844" y="4121"/>
                </a:lnTo>
                <a:lnTo>
                  <a:pt x="3192" y="4242"/>
                </a:lnTo>
                <a:close/>
                <a:moveTo>
                  <a:pt x="3200" y="3903"/>
                </a:moveTo>
                <a:lnTo>
                  <a:pt x="3112" y="3862"/>
                </a:lnTo>
                <a:lnTo>
                  <a:pt x="3112" y="3767"/>
                </a:lnTo>
                <a:lnTo>
                  <a:pt x="4569" y="3438"/>
                </a:lnTo>
                <a:lnTo>
                  <a:pt x="4610" y="3438"/>
                </a:lnTo>
                <a:lnTo>
                  <a:pt x="4641" y="3467"/>
                </a:lnTo>
                <a:lnTo>
                  <a:pt x="4667" y="3586"/>
                </a:lnTo>
                <a:lnTo>
                  <a:pt x="3200" y="3903"/>
                </a:lnTo>
                <a:close/>
                <a:moveTo>
                  <a:pt x="3908" y="4107"/>
                </a:moveTo>
                <a:lnTo>
                  <a:pt x="3875" y="3903"/>
                </a:lnTo>
                <a:lnTo>
                  <a:pt x="3898" y="3903"/>
                </a:lnTo>
                <a:lnTo>
                  <a:pt x="4229" y="4049"/>
                </a:lnTo>
                <a:lnTo>
                  <a:pt x="3908" y="4107"/>
                </a:lnTo>
                <a:close/>
                <a:moveTo>
                  <a:pt x="4369" y="4018"/>
                </a:moveTo>
                <a:lnTo>
                  <a:pt x="3941" y="3825"/>
                </a:lnTo>
                <a:lnTo>
                  <a:pt x="4688" y="3662"/>
                </a:lnTo>
                <a:lnTo>
                  <a:pt x="4748" y="3936"/>
                </a:lnTo>
                <a:lnTo>
                  <a:pt x="4369" y="4018"/>
                </a:lnTo>
                <a:close/>
                <a:moveTo>
                  <a:pt x="4818" y="3926"/>
                </a:moveTo>
                <a:lnTo>
                  <a:pt x="4756" y="3648"/>
                </a:lnTo>
                <a:lnTo>
                  <a:pt x="4953" y="3607"/>
                </a:lnTo>
                <a:lnTo>
                  <a:pt x="5021" y="3886"/>
                </a:lnTo>
                <a:lnTo>
                  <a:pt x="4818" y="3926"/>
                </a:lnTo>
                <a:close/>
                <a:moveTo>
                  <a:pt x="4892" y="4242"/>
                </a:moveTo>
                <a:lnTo>
                  <a:pt x="4853" y="4070"/>
                </a:lnTo>
                <a:lnTo>
                  <a:pt x="5067" y="4031"/>
                </a:lnTo>
                <a:lnTo>
                  <a:pt x="5108" y="4207"/>
                </a:lnTo>
                <a:lnTo>
                  <a:pt x="4892" y="4242"/>
                </a:lnTo>
                <a:close/>
                <a:moveTo>
                  <a:pt x="5209" y="4189"/>
                </a:moveTo>
                <a:lnTo>
                  <a:pt x="5171" y="4018"/>
                </a:lnTo>
                <a:lnTo>
                  <a:pt x="5602" y="3940"/>
                </a:lnTo>
                <a:lnTo>
                  <a:pt x="5669" y="4119"/>
                </a:lnTo>
                <a:lnTo>
                  <a:pt x="5209" y="4189"/>
                </a:lnTo>
                <a:close/>
                <a:moveTo>
                  <a:pt x="5713" y="3763"/>
                </a:moveTo>
                <a:lnTo>
                  <a:pt x="5620" y="3779"/>
                </a:lnTo>
                <a:lnTo>
                  <a:pt x="5567" y="3623"/>
                </a:lnTo>
                <a:lnTo>
                  <a:pt x="5713" y="3763"/>
                </a:lnTo>
                <a:close/>
                <a:moveTo>
                  <a:pt x="5558" y="3792"/>
                </a:moveTo>
                <a:lnTo>
                  <a:pt x="5130" y="3870"/>
                </a:lnTo>
                <a:lnTo>
                  <a:pt x="5067" y="3588"/>
                </a:lnTo>
                <a:lnTo>
                  <a:pt x="5455" y="3502"/>
                </a:lnTo>
                <a:lnTo>
                  <a:pt x="5558" y="3792"/>
                </a:lnTo>
                <a:close/>
                <a:moveTo>
                  <a:pt x="5406" y="3426"/>
                </a:moveTo>
                <a:lnTo>
                  <a:pt x="5034" y="3502"/>
                </a:lnTo>
                <a:lnTo>
                  <a:pt x="4999" y="3364"/>
                </a:lnTo>
                <a:lnTo>
                  <a:pt x="5283" y="3290"/>
                </a:lnTo>
                <a:lnTo>
                  <a:pt x="5406" y="3426"/>
                </a:lnTo>
                <a:close/>
                <a:moveTo>
                  <a:pt x="5258" y="3164"/>
                </a:moveTo>
                <a:lnTo>
                  <a:pt x="5171" y="3055"/>
                </a:lnTo>
                <a:lnTo>
                  <a:pt x="5208" y="3055"/>
                </a:lnTo>
                <a:lnTo>
                  <a:pt x="5295" y="3148"/>
                </a:lnTo>
                <a:lnTo>
                  <a:pt x="5258" y="3164"/>
                </a:lnTo>
                <a:close/>
              </a:path>
            </a:pathLst>
          </a:custGeom>
          <a:solidFill>
            <a:srgbClr val="6E9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bg>
      <p:bgPr>
        <a:pattFill prst="pct20">
          <a:fgClr>
            <a:srgbClr val="BFBFBF"/>
          </a:fgClr>
          <a:bgClr>
            <a:srgbClr val="D9D9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1187451" y="0"/>
            <a:ext cx="7956550" cy="6875463"/>
          </a:xfrm>
          <a:custGeom>
            <a:avLst/>
            <a:gdLst>
              <a:gd name="T0" fmla="*/ 6913483 w 5760"/>
              <a:gd name="T1" fmla="*/ 3447594 h 4300"/>
              <a:gd name="T2" fmla="*/ 6557104 w 5760"/>
              <a:gd name="T3" fmla="*/ 3625091 h 4300"/>
              <a:gd name="T4" fmla="*/ 6609594 w 5760"/>
              <a:gd name="T5" fmla="*/ 4181567 h 4300"/>
              <a:gd name="T6" fmla="*/ 6481131 w 5760"/>
              <a:gd name="T7" fmla="*/ 2734409 h 4300"/>
              <a:gd name="T8" fmla="*/ 6856849 w 5760"/>
              <a:gd name="T9" fmla="*/ 0 h 4300"/>
              <a:gd name="T10" fmla="*/ 5349834 w 5760"/>
              <a:gd name="T11" fmla="*/ 124727 h 4300"/>
              <a:gd name="T12" fmla="*/ 5139874 w 5760"/>
              <a:gd name="T13" fmla="*/ 0 h 4300"/>
              <a:gd name="T14" fmla="*/ 4895381 w 5760"/>
              <a:gd name="T15" fmla="*/ 0 h 4300"/>
              <a:gd name="T16" fmla="*/ 5943800 w 5760"/>
              <a:gd name="T17" fmla="*/ 3914523 h 4300"/>
              <a:gd name="T18" fmla="*/ 5830532 w 5760"/>
              <a:gd name="T19" fmla="*/ 4175171 h 4300"/>
              <a:gd name="T20" fmla="*/ 5965901 w 5760"/>
              <a:gd name="T21" fmla="*/ 4154383 h 4300"/>
              <a:gd name="T22" fmla="*/ 6003196 w 5760"/>
              <a:gd name="T23" fmla="*/ 4296700 h 4300"/>
              <a:gd name="T24" fmla="*/ 6180005 w 5760"/>
              <a:gd name="T25" fmla="*/ 4445414 h 4300"/>
              <a:gd name="T26" fmla="*/ 6258740 w 5760"/>
              <a:gd name="T27" fmla="*/ 4520570 h 4300"/>
              <a:gd name="T28" fmla="*/ 4213012 w 5760"/>
              <a:gd name="T29" fmla="*/ 5404856 h 4300"/>
              <a:gd name="T30" fmla="*/ 500036 w 5760"/>
              <a:gd name="T31" fmla="*/ 6876000 h 4300"/>
              <a:gd name="T32" fmla="*/ 1216939 w 5760"/>
              <a:gd name="T33" fmla="*/ 6876000 h 4300"/>
              <a:gd name="T34" fmla="*/ 3549980 w 5760"/>
              <a:gd name="T35" fmla="*/ 6876000 h 4300"/>
              <a:gd name="T36" fmla="*/ 5338784 w 5760"/>
              <a:gd name="T37" fmla="*/ 6807240 h 4300"/>
              <a:gd name="T38" fmla="*/ 6609594 w 5760"/>
              <a:gd name="T39" fmla="*/ 6527403 h 4300"/>
              <a:gd name="T40" fmla="*/ 7953613 w 5760"/>
              <a:gd name="T41" fmla="*/ 5942143 h 4300"/>
              <a:gd name="T42" fmla="*/ 7774042 w 5760"/>
              <a:gd name="T43" fmla="*/ 4931531 h 4300"/>
              <a:gd name="T44" fmla="*/ 6250452 w 5760"/>
              <a:gd name="T45" fmla="*/ 2323448 h 4300"/>
              <a:gd name="T46" fmla="*/ 7760229 w 5760"/>
              <a:gd name="T47" fmla="*/ 1279256 h 4300"/>
              <a:gd name="T48" fmla="*/ 6907958 w 5760"/>
              <a:gd name="T49" fmla="*/ 2010031 h 4300"/>
              <a:gd name="T50" fmla="*/ 7859684 w 5760"/>
              <a:gd name="T51" fmla="*/ 1293647 h 4300"/>
              <a:gd name="T52" fmla="*/ 7638673 w 5760"/>
              <a:gd name="T53" fmla="*/ 543684 h 4300"/>
              <a:gd name="T54" fmla="*/ 7169026 w 5760"/>
              <a:gd name="T55" fmla="*/ 497311 h 4300"/>
              <a:gd name="T56" fmla="*/ 5793236 w 5760"/>
              <a:gd name="T57" fmla="*/ 1519116 h 4300"/>
              <a:gd name="T58" fmla="*/ 5514211 w 5760"/>
              <a:gd name="T59" fmla="*/ 375781 h 4300"/>
              <a:gd name="T60" fmla="*/ 5279387 w 5760"/>
              <a:gd name="T61" fmla="*/ 167902 h 4300"/>
              <a:gd name="T62" fmla="*/ 4121845 w 5760"/>
              <a:gd name="T63" fmla="*/ 957843 h 4300"/>
              <a:gd name="T64" fmla="*/ 5309776 w 5760"/>
              <a:gd name="T65" fmla="*/ 2507341 h 4300"/>
              <a:gd name="T66" fmla="*/ 5793236 w 5760"/>
              <a:gd name="T67" fmla="*/ 3073412 h 4300"/>
              <a:gd name="T68" fmla="*/ 6529477 w 5760"/>
              <a:gd name="T69" fmla="*/ 1878907 h 4300"/>
              <a:gd name="T70" fmla="*/ 2092693 w 5760"/>
              <a:gd name="T71" fmla="*/ 6836023 h 4300"/>
              <a:gd name="T72" fmla="*/ 7083385 w 5760"/>
              <a:gd name="T73" fmla="*/ 4757233 h 4300"/>
              <a:gd name="T74" fmla="*/ 6808503 w 5760"/>
              <a:gd name="T75" fmla="*/ 5638320 h 4300"/>
              <a:gd name="T76" fmla="*/ 6808503 w 5760"/>
              <a:gd name="T77" fmla="*/ 4800407 h 4300"/>
              <a:gd name="T78" fmla="*/ 6790546 w 5760"/>
              <a:gd name="T79" fmla="*/ 4440617 h 4300"/>
              <a:gd name="T80" fmla="*/ 6744963 w 5760"/>
              <a:gd name="T81" fmla="*/ 4355866 h 4300"/>
              <a:gd name="T82" fmla="*/ 4201961 w 5760"/>
              <a:gd name="T83" fmla="*/ 6241169 h 4300"/>
              <a:gd name="T84" fmla="*/ 4199198 w 5760"/>
              <a:gd name="T85" fmla="*/ 6060474 h 4300"/>
              <a:gd name="T86" fmla="*/ 2362049 w 5760"/>
              <a:gd name="T87" fmla="*/ 6089258 h 4300"/>
              <a:gd name="T88" fmla="*/ 3194982 w 5760"/>
              <a:gd name="T89" fmla="*/ 6378689 h 4300"/>
              <a:gd name="T90" fmla="*/ 3672917 w 5760"/>
              <a:gd name="T91" fmla="*/ 6511412 h 4300"/>
              <a:gd name="T92" fmla="*/ 3976807 w 5760"/>
              <a:gd name="T93" fmla="*/ 5644716 h 4300"/>
              <a:gd name="T94" fmla="*/ 4065211 w 5760"/>
              <a:gd name="T95" fmla="*/ 6685711 h 4300"/>
              <a:gd name="T96" fmla="*/ 4331805 w 5760"/>
              <a:gd name="T97" fmla="*/ 5889374 h 4300"/>
              <a:gd name="T98" fmla="*/ 4775207 w 5760"/>
              <a:gd name="T99" fmla="*/ 6284344 h 4300"/>
              <a:gd name="T100" fmla="*/ 4409158 w 5760"/>
              <a:gd name="T101" fmla="*/ 6783254 h 4300"/>
              <a:gd name="T102" fmla="*/ 4420209 w 5760"/>
              <a:gd name="T103" fmla="*/ 6241169 h 4300"/>
              <a:gd name="T104" fmla="*/ 6475606 w 5760"/>
              <a:gd name="T105" fmla="*/ 5855793 h 4300"/>
              <a:gd name="T106" fmla="*/ 6757394 w 5760"/>
              <a:gd name="T107" fmla="*/ 6783254 h 4300"/>
              <a:gd name="T108" fmla="*/ 7830676 w 5760"/>
              <a:gd name="T109" fmla="*/ 6586568 h 4300"/>
              <a:gd name="T110" fmla="*/ 6999125 w 5760"/>
              <a:gd name="T111" fmla="*/ 5737462 h 4300"/>
              <a:gd name="T112" fmla="*/ 7262956 w 5760"/>
              <a:gd name="T113" fmla="*/ 5059457 h 43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760" h="4300">
                <a:moveTo>
                  <a:pt x="5760" y="2786"/>
                </a:moveTo>
                <a:lnTo>
                  <a:pt x="5760" y="2652"/>
                </a:lnTo>
                <a:lnTo>
                  <a:pt x="5412" y="2755"/>
                </a:lnTo>
                <a:lnTo>
                  <a:pt x="5264" y="2543"/>
                </a:lnTo>
                <a:lnTo>
                  <a:pt x="5758" y="2380"/>
                </a:lnTo>
                <a:lnTo>
                  <a:pt x="5758" y="2243"/>
                </a:lnTo>
                <a:lnTo>
                  <a:pt x="5198" y="2432"/>
                </a:lnTo>
                <a:lnTo>
                  <a:pt x="5005" y="2156"/>
                </a:lnTo>
                <a:lnTo>
                  <a:pt x="4949" y="2156"/>
                </a:lnTo>
                <a:lnTo>
                  <a:pt x="4949" y="2195"/>
                </a:lnTo>
                <a:lnTo>
                  <a:pt x="4890" y="2195"/>
                </a:lnTo>
                <a:lnTo>
                  <a:pt x="4890" y="2220"/>
                </a:lnTo>
                <a:lnTo>
                  <a:pt x="4815" y="2220"/>
                </a:lnTo>
                <a:lnTo>
                  <a:pt x="4815" y="2245"/>
                </a:lnTo>
                <a:lnTo>
                  <a:pt x="4747" y="2245"/>
                </a:lnTo>
                <a:lnTo>
                  <a:pt x="4747" y="2267"/>
                </a:lnTo>
                <a:lnTo>
                  <a:pt x="4680" y="2267"/>
                </a:lnTo>
                <a:lnTo>
                  <a:pt x="4680" y="2290"/>
                </a:lnTo>
                <a:lnTo>
                  <a:pt x="4616" y="2290"/>
                </a:lnTo>
                <a:lnTo>
                  <a:pt x="4616" y="2319"/>
                </a:lnTo>
                <a:lnTo>
                  <a:pt x="4589" y="2319"/>
                </a:lnTo>
                <a:lnTo>
                  <a:pt x="4589" y="2345"/>
                </a:lnTo>
                <a:lnTo>
                  <a:pt x="4785" y="2559"/>
                </a:lnTo>
                <a:lnTo>
                  <a:pt x="4785" y="2615"/>
                </a:lnTo>
                <a:lnTo>
                  <a:pt x="4414" y="2203"/>
                </a:lnTo>
                <a:lnTo>
                  <a:pt x="5758" y="1695"/>
                </a:lnTo>
                <a:lnTo>
                  <a:pt x="5758" y="1666"/>
                </a:lnTo>
                <a:lnTo>
                  <a:pt x="4389" y="2183"/>
                </a:lnTo>
                <a:lnTo>
                  <a:pt x="4287" y="2062"/>
                </a:lnTo>
                <a:lnTo>
                  <a:pt x="5758" y="1504"/>
                </a:lnTo>
                <a:lnTo>
                  <a:pt x="5758" y="1286"/>
                </a:lnTo>
                <a:lnTo>
                  <a:pt x="4692" y="1710"/>
                </a:lnTo>
                <a:lnTo>
                  <a:pt x="4540" y="1479"/>
                </a:lnTo>
                <a:lnTo>
                  <a:pt x="5742" y="975"/>
                </a:lnTo>
                <a:lnTo>
                  <a:pt x="5756" y="1027"/>
                </a:lnTo>
                <a:lnTo>
                  <a:pt x="5756" y="0"/>
                </a:lnTo>
                <a:lnTo>
                  <a:pt x="5353" y="0"/>
                </a:lnTo>
                <a:lnTo>
                  <a:pt x="5462" y="130"/>
                </a:lnTo>
                <a:lnTo>
                  <a:pt x="5198" y="263"/>
                </a:lnTo>
                <a:lnTo>
                  <a:pt x="4964" y="0"/>
                </a:lnTo>
                <a:lnTo>
                  <a:pt x="4929" y="0"/>
                </a:lnTo>
                <a:lnTo>
                  <a:pt x="5165" y="278"/>
                </a:lnTo>
                <a:lnTo>
                  <a:pt x="4414" y="640"/>
                </a:lnTo>
                <a:lnTo>
                  <a:pt x="4015" y="224"/>
                </a:lnTo>
                <a:lnTo>
                  <a:pt x="4435" y="0"/>
                </a:lnTo>
                <a:lnTo>
                  <a:pt x="4346" y="0"/>
                </a:lnTo>
                <a:lnTo>
                  <a:pt x="3984" y="195"/>
                </a:lnTo>
                <a:lnTo>
                  <a:pt x="3873" y="78"/>
                </a:lnTo>
                <a:lnTo>
                  <a:pt x="4011" y="0"/>
                </a:lnTo>
                <a:lnTo>
                  <a:pt x="3894" y="0"/>
                </a:lnTo>
                <a:lnTo>
                  <a:pt x="3836" y="37"/>
                </a:lnTo>
                <a:lnTo>
                  <a:pt x="3801" y="0"/>
                </a:lnTo>
                <a:lnTo>
                  <a:pt x="3766" y="0"/>
                </a:lnTo>
                <a:lnTo>
                  <a:pt x="3815" y="54"/>
                </a:lnTo>
                <a:lnTo>
                  <a:pt x="3784" y="78"/>
                </a:lnTo>
                <a:lnTo>
                  <a:pt x="3721" y="0"/>
                </a:lnTo>
                <a:lnTo>
                  <a:pt x="3682" y="0"/>
                </a:lnTo>
                <a:lnTo>
                  <a:pt x="3692" y="14"/>
                </a:lnTo>
                <a:lnTo>
                  <a:pt x="3717" y="47"/>
                </a:lnTo>
                <a:lnTo>
                  <a:pt x="3756" y="93"/>
                </a:lnTo>
                <a:lnTo>
                  <a:pt x="3651" y="152"/>
                </a:lnTo>
                <a:lnTo>
                  <a:pt x="3544" y="0"/>
                </a:lnTo>
                <a:lnTo>
                  <a:pt x="2601" y="0"/>
                </a:lnTo>
                <a:lnTo>
                  <a:pt x="3009" y="467"/>
                </a:lnTo>
                <a:lnTo>
                  <a:pt x="2937" y="555"/>
                </a:lnTo>
                <a:lnTo>
                  <a:pt x="2441" y="0"/>
                </a:lnTo>
                <a:lnTo>
                  <a:pt x="1953" y="0"/>
                </a:lnTo>
                <a:lnTo>
                  <a:pt x="4340" y="2419"/>
                </a:lnTo>
                <a:lnTo>
                  <a:pt x="4303" y="2419"/>
                </a:lnTo>
                <a:lnTo>
                  <a:pt x="4303" y="2448"/>
                </a:lnTo>
                <a:lnTo>
                  <a:pt x="4247" y="2448"/>
                </a:lnTo>
                <a:lnTo>
                  <a:pt x="4247" y="2471"/>
                </a:lnTo>
                <a:lnTo>
                  <a:pt x="4184" y="2471"/>
                </a:lnTo>
                <a:lnTo>
                  <a:pt x="4184" y="2489"/>
                </a:lnTo>
                <a:lnTo>
                  <a:pt x="4116" y="2489"/>
                </a:lnTo>
                <a:lnTo>
                  <a:pt x="4116" y="2518"/>
                </a:lnTo>
                <a:lnTo>
                  <a:pt x="4221" y="2611"/>
                </a:lnTo>
                <a:lnTo>
                  <a:pt x="4233" y="2599"/>
                </a:lnTo>
                <a:lnTo>
                  <a:pt x="4247" y="2592"/>
                </a:lnTo>
                <a:lnTo>
                  <a:pt x="4260" y="2586"/>
                </a:lnTo>
                <a:lnTo>
                  <a:pt x="4278" y="2584"/>
                </a:lnTo>
                <a:lnTo>
                  <a:pt x="4293" y="2586"/>
                </a:lnTo>
                <a:lnTo>
                  <a:pt x="4307" y="2590"/>
                </a:lnTo>
                <a:lnTo>
                  <a:pt x="4319" y="2598"/>
                </a:lnTo>
                <a:lnTo>
                  <a:pt x="4330" y="2605"/>
                </a:lnTo>
                <a:lnTo>
                  <a:pt x="4338" y="2617"/>
                </a:lnTo>
                <a:lnTo>
                  <a:pt x="4346" y="2629"/>
                </a:lnTo>
                <a:lnTo>
                  <a:pt x="4350" y="2642"/>
                </a:lnTo>
                <a:lnTo>
                  <a:pt x="4352" y="2658"/>
                </a:lnTo>
                <a:lnTo>
                  <a:pt x="4350" y="2673"/>
                </a:lnTo>
                <a:lnTo>
                  <a:pt x="4346" y="2687"/>
                </a:lnTo>
                <a:lnTo>
                  <a:pt x="4338" y="2699"/>
                </a:lnTo>
                <a:lnTo>
                  <a:pt x="4330" y="2710"/>
                </a:lnTo>
                <a:lnTo>
                  <a:pt x="4431" y="2800"/>
                </a:lnTo>
                <a:lnTo>
                  <a:pt x="4439" y="2792"/>
                </a:lnTo>
                <a:lnTo>
                  <a:pt x="4449" y="2786"/>
                </a:lnTo>
                <a:lnTo>
                  <a:pt x="4461" y="2782"/>
                </a:lnTo>
                <a:lnTo>
                  <a:pt x="4474" y="2780"/>
                </a:lnTo>
                <a:lnTo>
                  <a:pt x="4486" y="2782"/>
                </a:lnTo>
                <a:lnTo>
                  <a:pt x="4498" y="2786"/>
                </a:lnTo>
                <a:lnTo>
                  <a:pt x="4507" y="2790"/>
                </a:lnTo>
                <a:lnTo>
                  <a:pt x="4515" y="2798"/>
                </a:lnTo>
                <a:lnTo>
                  <a:pt x="4523" y="2808"/>
                </a:lnTo>
                <a:lnTo>
                  <a:pt x="4529" y="2817"/>
                </a:lnTo>
                <a:lnTo>
                  <a:pt x="4531" y="2827"/>
                </a:lnTo>
                <a:lnTo>
                  <a:pt x="4533" y="2839"/>
                </a:lnTo>
                <a:lnTo>
                  <a:pt x="4531" y="2850"/>
                </a:lnTo>
                <a:lnTo>
                  <a:pt x="4529" y="2860"/>
                </a:lnTo>
                <a:lnTo>
                  <a:pt x="4523" y="2870"/>
                </a:lnTo>
                <a:lnTo>
                  <a:pt x="4517" y="2878"/>
                </a:lnTo>
                <a:lnTo>
                  <a:pt x="4612" y="2965"/>
                </a:lnTo>
                <a:lnTo>
                  <a:pt x="3050" y="3380"/>
                </a:lnTo>
                <a:lnTo>
                  <a:pt x="3050" y="3405"/>
                </a:lnTo>
                <a:lnTo>
                  <a:pt x="1582" y="3767"/>
                </a:lnTo>
                <a:lnTo>
                  <a:pt x="1582" y="3796"/>
                </a:lnTo>
                <a:lnTo>
                  <a:pt x="467" y="4131"/>
                </a:lnTo>
                <a:lnTo>
                  <a:pt x="467" y="4168"/>
                </a:lnTo>
                <a:lnTo>
                  <a:pt x="0" y="4281"/>
                </a:lnTo>
                <a:lnTo>
                  <a:pt x="0" y="4300"/>
                </a:lnTo>
                <a:lnTo>
                  <a:pt x="362" y="4300"/>
                </a:lnTo>
                <a:lnTo>
                  <a:pt x="362" y="4265"/>
                </a:lnTo>
                <a:lnTo>
                  <a:pt x="399" y="4265"/>
                </a:lnTo>
                <a:lnTo>
                  <a:pt x="399" y="4300"/>
                </a:lnTo>
                <a:lnTo>
                  <a:pt x="735" y="4300"/>
                </a:lnTo>
                <a:lnTo>
                  <a:pt x="471" y="4261"/>
                </a:lnTo>
                <a:lnTo>
                  <a:pt x="471" y="4209"/>
                </a:lnTo>
                <a:lnTo>
                  <a:pt x="881" y="4263"/>
                </a:lnTo>
                <a:lnTo>
                  <a:pt x="881" y="4300"/>
                </a:lnTo>
                <a:lnTo>
                  <a:pt x="988" y="4300"/>
                </a:lnTo>
                <a:lnTo>
                  <a:pt x="988" y="4271"/>
                </a:lnTo>
                <a:lnTo>
                  <a:pt x="1124" y="4300"/>
                </a:lnTo>
                <a:lnTo>
                  <a:pt x="1630" y="4300"/>
                </a:lnTo>
                <a:lnTo>
                  <a:pt x="2447" y="4127"/>
                </a:lnTo>
                <a:lnTo>
                  <a:pt x="2498" y="4144"/>
                </a:lnTo>
                <a:lnTo>
                  <a:pt x="2498" y="4300"/>
                </a:lnTo>
                <a:lnTo>
                  <a:pt x="2570" y="4300"/>
                </a:lnTo>
                <a:lnTo>
                  <a:pt x="2570" y="4162"/>
                </a:lnTo>
                <a:lnTo>
                  <a:pt x="2902" y="4253"/>
                </a:lnTo>
                <a:lnTo>
                  <a:pt x="2902" y="4300"/>
                </a:lnTo>
                <a:lnTo>
                  <a:pt x="2972" y="4300"/>
                </a:lnTo>
                <a:lnTo>
                  <a:pt x="2972" y="4275"/>
                </a:lnTo>
                <a:lnTo>
                  <a:pt x="3068" y="4300"/>
                </a:lnTo>
                <a:lnTo>
                  <a:pt x="3704" y="4300"/>
                </a:lnTo>
                <a:lnTo>
                  <a:pt x="3865" y="4257"/>
                </a:lnTo>
                <a:lnTo>
                  <a:pt x="3865" y="4300"/>
                </a:lnTo>
                <a:lnTo>
                  <a:pt x="3943" y="4300"/>
                </a:lnTo>
                <a:lnTo>
                  <a:pt x="3943" y="4244"/>
                </a:lnTo>
                <a:lnTo>
                  <a:pt x="4455" y="4148"/>
                </a:lnTo>
                <a:lnTo>
                  <a:pt x="4482" y="4300"/>
                </a:lnTo>
                <a:lnTo>
                  <a:pt x="4523" y="4300"/>
                </a:lnTo>
                <a:lnTo>
                  <a:pt x="4492" y="4137"/>
                </a:lnTo>
                <a:lnTo>
                  <a:pt x="4785" y="4082"/>
                </a:lnTo>
                <a:lnTo>
                  <a:pt x="4826" y="4259"/>
                </a:lnTo>
                <a:lnTo>
                  <a:pt x="4587" y="4300"/>
                </a:lnTo>
                <a:lnTo>
                  <a:pt x="5760" y="4300"/>
                </a:lnTo>
                <a:lnTo>
                  <a:pt x="5760" y="4103"/>
                </a:lnTo>
                <a:lnTo>
                  <a:pt x="5737" y="4103"/>
                </a:lnTo>
                <a:lnTo>
                  <a:pt x="5674" y="3930"/>
                </a:lnTo>
                <a:lnTo>
                  <a:pt x="5758" y="3915"/>
                </a:lnTo>
                <a:lnTo>
                  <a:pt x="5758" y="3716"/>
                </a:lnTo>
                <a:lnTo>
                  <a:pt x="5585" y="3524"/>
                </a:lnTo>
                <a:lnTo>
                  <a:pt x="5585" y="3498"/>
                </a:lnTo>
                <a:lnTo>
                  <a:pt x="5760" y="3454"/>
                </a:lnTo>
                <a:lnTo>
                  <a:pt x="5760" y="3339"/>
                </a:lnTo>
                <a:lnTo>
                  <a:pt x="5503" y="3399"/>
                </a:lnTo>
                <a:lnTo>
                  <a:pt x="5503" y="3424"/>
                </a:lnTo>
                <a:lnTo>
                  <a:pt x="5283" y="3195"/>
                </a:lnTo>
                <a:lnTo>
                  <a:pt x="5628" y="3084"/>
                </a:lnTo>
                <a:lnTo>
                  <a:pt x="5495" y="2885"/>
                </a:lnTo>
                <a:lnTo>
                  <a:pt x="5495" y="2862"/>
                </a:lnTo>
                <a:lnTo>
                  <a:pt x="5760" y="2786"/>
                </a:lnTo>
                <a:close/>
                <a:moveTo>
                  <a:pt x="4525" y="1453"/>
                </a:moveTo>
                <a:lnTo>
                  <a:pt x="4441" y="1329"/>
                </a:lnTo>
                <a:lnTo>
                  <a:pt x="4748" y="1197"/>
                </a:lnTo>
                <a:lnTo>
                  <a:pt x="4859" y="1313"/>
                </a:lnTo>
                <a:lnTo>
                  <a:pt x="4525" y="1453"/>
                </a:lnTo>
                <a:close/>
                <a:moveTo>
                  <a:pt x="4850" y="1129"/>
                </a:moveTo>
                <a:lnTo>
                  <a:pt x="4760" y="1164"/>
                </a:lnTo>
                <a:lnTo>
                  <a:pt x="4486" y="852"/>
                </a:lnTo>
                <a:lnTo>
                  <a:pt x="4556" y="819"/>
                </a:lnTo>
                <a:lnTo>
                  <a:pt x="4850" y="1129"/>
                </a:lnTo>
                <a:close/>
                <a:moveTo>
                  <a:pt x="4583" y="811"/>
                </a:moveTo>
                <a:lnTo>
                  <a:pt x="5326" y="471"/>
                </a:lnTo>
                <a:lnTo>
                  <a:pt x="5618" y="800"/>
                </a:lnTo>
                <a:lnTo>
                  <a:pt x="4875" y="1119"/>
                </a:lnTo>
                <a:lnTo>
                  <a:pt x="4583" y="811"/>
                </a:lnTo>
                <a:close/>
                <a:moveTo>
                  <a:pt x="4885" y="1300"/>
                </a:moveTo>
                <a:lnTo>
                  <a:pt x="4782" y="1189"/>
                </a:lnTo>
                <a:lnTo>
                  <a:pt x="4871" y="1150"/>
                </a:lnTo>
                <a:lnTo>
                  <a:pt x="4970" y="1265"/>
                </a:lnTo>
                <a:lnTo>
                  <a:pt x="4885" y="1300"/>
                </a:lnTo>
                <a:close/>
                <a:moveTo>
                  <a:pt x="5001" y="1257"/>
                </a:moveTo>
                <a:lnTo>
                  <a:pt x="4896" y="1138"/>
                </a:lnTo>
                <a:lnTo>
                  <a:pt x="5634" y="823"/>
                </a:lnTo>
                <a:lnTo>
                  <a:pt x="5721" y="901"/>
                </a:lnTo>
                <a:lnTo>
                  <a:pt x="5733" y="951"/>
                </a:lnTo>
                <a:lnTo>
                  <a:pt x="5001" y="1257"/>
                </a:lnTo>
                <a:close/>
                <a:moveTo>
                  <a:pt x="5721" y="870"/>
                </a:moveTo>
                <a:lnTo>
                  <a:pt x="5661" y="809"/>
                </a:lnTo>
                <a:lnTo>
                  <a:pt x="5690" y="809"/>
                </a:lnTo>
                <a:lnTo>
                  <a:pt x="5721" y="870"/>
                </a:lnTo>
                <a:close/>
                <a:moveTo>
                  <a:pt x="5680" y="780"/>
                </a:moveTo>
                <a:lnTo>
                  <a:pt x="5637" y="780"/>
                </a:lnTo>
                <a:lnTo>
                  <a:pt x="5357" y="457"/>
                </a:lnTo>
                <a:lnTo>
                  <a:pt x="5542" y="372"/>
                </a:lnTo>
                <a:lnTo>
                  <a:pt x="5680" y="780"/>
                </a:lnTo>
                <a:close/>
                <a:moveTo>
                  <a:pt x="5478" y="167"/>
                </a:moveTo>
                <a:lnTo>
                  <a:pt x="5530" y="340"/>
                </a:lnTo>
                <a:lnTo>
                  <a:pt x="5336" y="430"/>
                </a:lnTo>
                <a:lnTo>
                  <a:pt x="5223" y="300"/>
                </a:lnTo>
                <a:lnTo>
                  <a:pt x="5478" y="167"/>
                </a:lnTo>
                <a:close/>
                <a:moveTo>
                  <a:pt x="5190" y="311"/>
                </a:moveTo>
                <a:lnTo>
                  <a:pt x="5307" y="446"/>
                </a:lnTo>
                <a:lnTo>
                  <a:pt x="4556" y="790"/>
                </a:lnTo>
                <a:lnTo>
                  <a:pt x="4441" y="660"/>
                </a:lnTo>
                <a:lnTo>
                  <a:pt x="5190" y="311"/>
                </a:lnTo>
                <a:close/>
                <a:moveTo>
                  <a:pt x="4418" y="671"/>
                </a:moveTo>
                <a:lnTo>
                  <a:pt x="4534" y="796"/>
                </a:lnTo>
                <a:lnTo>
                  <a:pt x="4464" y="825"/>
                </a:lnTo>
                <a:lnTo>
                  <a:pt x="4350" y="702"/>
                </a:lnTo>
                <a:lnTo>
                  <a:pt x="4418" y="671"/>
                </a:lnTo>
                <a:close/>
                <a:moveTo>
                  <a:pt x="4320" y="712"/>
                </a:moveTo>
                <a:lnTo>
                  <a:pt x="4429" y="841"/>
                </a:lnTo>
                <a:lnTo>
                  <a:pt x="4194" y="950"/>
                </a:lnTo>
                <a:lnTo>
                  <a:pt x="4108" y="815"/>
                </a:lnTo>
                <a:lnTo>
                  <a:pt x="4320" y="712"/>
                </a:lnTo>
                <a:close/>
                <a:moveTo>
                  <a:pt x="4091" y="796"/>
                </a:moveTo>
                <a:lnTo>
                  <a:pt x="3784" y="339"/>
                </a:lnTo>
                <a:lnTo>
                  <a:pt x="3922" y="265"/>
                </a:lnTo>
                <a:lnTo>
                  <a:pt x="4293" y="693"/>
                </a:lnTo>
                <a:lnTo>
                  <a:pt x="4091" y="796"/>
                </a:lnTo>
                <a:close/>
                <a:moveTo>
                  <a:pt x="3992" y="235"/>
                </a:moveTo>
                <a:lnTo>
                  <a:pt x="4391" y="650"/>
                </a:lnTo>
                <a:lnTo>
                  <a:pt x="4326" y="681"/>
                </a:lnTo>
                <a:lnTo>
                  <a:pt x="3949" y="255"/>
                </a:lnTo>
                <a:lnTo>
                  <a:pt x="3992" y="235"/>
                </a:lnTo>
                <a:close/>
                <a:moveTo>
                  <a:pt x="3852" y="88"/>
                </a:moveTo>
                <a:lnTo>
                  <a:pt x="3961" y="206"/>
                </a:lnTo>
                <a:lnTo>
                  <a:pt x="3931" y="222"/>
                </a:lnTo>
                <a:lnTo>
                  <a:pt x="3822" y="105"/>
                </a:lnTo>
                <a:lnTo>
                  <a:pt x="3852" y="88"/>
                </a:lnTo>
                <a:close/>
                <a:moveTo>
                  <a:pt x="3762" y="123"/>
                </a:moveTo>
                <a:lnTo>
                  <a:pt x="3799" y="123"/>
                </a:lnTo>
                <a:lnTo>
                  <a:pt x="3912" y="235"/>
                </a:lnTo>
                <a:lnTo>
                  <a:pt x="3762" y="309"/>
                </a:lnTo>
                <a:lnTo>
                  <a:pt x="3671" y="185"/>
                </a:lnTo>
                <a:lnTo>
                  <a:pt x="3762" y="123"/>
                </a:lnTo>
                <a:close/>
                <a:moveTo>
                  <a:pt x="2984" y="599"/>
                </a:moveTo>
                <a:lnTo>
                  <a:pt x="3044" y="516"/>
                </a:lnTo>
                <a:lnTo>
                  <a:pt x="3511" y="1057"/>
                </a:lnTo>
                <a:lnTo>
                  <a:pt x="3445" y="1123"/>
                </a:lnTo>
                <a:lnTo>
                  <a:pt x="2984" y="599"/>
                </a:lnTo>
                <a:close/>
                <a:moveTo>
                  <a:pt x="3480" y="1164"/>
                </a:moveTo>
                <a:lnTo>
                  <a:pt x="3542" y="1093"/>
                </a:lnTo>
                <a:lnTo>
                  <a:pt x="3896" y="1512"/>
                </a:lnTo>
                <a:lnTo>
                  <a:pt x="3844" y="1568"/>
                </a:lnTo>
                <a:lnTo>
                  <a:pt x="3480" y="1164"/>
                </a:lnTo>
                <a:close/>
                <a:moveTo>
                  <a:pt x="4200" y="1899"/>
                </a:moveTo>
                <a:lnTo>
                  <a:pt x="4200" y="1899"/>
                </a:lnTo>
                <a:lnTo>
                  <a:pt x="4198" y="1901"/>
                </a:lnTo>
                <a:lnTo>
                  <a:pt x="4192" y="1909"/>
                </a:lnTo>
                <a:lnTo>
                  <a:pt x="4192" y="1913"/>
                </a:lnTo>
                <a:lnTo>
                  <a:pt x="4192" y="1917"/>
                </a:lnTo>
                <a:lnTo>
                  <a:pt x="4194" y="1922"/>
                </a:lnTo>
                <a:lnTo>
                  <a:pt x="4200" y="1928"/>
                </a:lnTo>
                <a:lnTo>
                  <a:pt x="4200" y="1963"/>
                </a:lnTo>
                <a:lnTo>
                  <a:pt x="3869" y="1597"/>
                </a:lnTo>
                <a:lnTo>
                  <a:pt x="3920" y="1539"/>
                </a:lnTo>
                <a:lnTo>
                  <a:pt x="4200" y="1870"/>
                </a:lnTo>
                <a:lnTo>
                  <a:pt x="4200" y="1899"/>
                </a:lnTo>
                <a:close/>
                <a:moveTo>
                  <a:pt x="4457" y="858"/>
                </a:moveTo>
                <a:lnTo>
                  <a:pt x="4727" y="1175"/>
                </a:lnTo>
                <a:lnTo>
                  <a:pt x="4426" y="1300"/>
                </a:lnTo>
                <a:lnTo>
                  <a:pt x="4212" y="977"/>
                </a:lnTo>
                <a:lnTo>
                  <a:pt x="4457" y="858"/>
                </a:lnTo>
                <a:close/>
                <a:moveTo>
                  <a:pt x="891" y="4193"/>
                </a:moveTo>
                <a:lnTo>
                  <a:pt x="560" y="4148"/>
                </a:lnTo>
                <a:lnTo>
                  <a:pt x="891" y="4035"/>
                </a:lnTo>
                <a:lnTo>
                  <a:pt x="891" y="4193"/>
                </a:lnTo>
                <a:close/>
                <a:moveTo>
                  <a:pt x="1515" y="4275"/>
                </a:moveTo>
                <a:lnTo>
                  <a:pt x="1272" y="4261"/>
                </a:lnTo>
                <a:lnTo>
                  <a:pt x="1272" y="4222"/>
                </a:lnTo>
                <a:lnTo>
                  <a:pt x="994" y="4205"/>
                </a:lnTo>
                <a:lnTo>
                  <a:pt x="994" y="4006"/>
                </a:lnTo>
                <a:lnTo>
                  <a:pt x="1492" y="3862"/>
                </a:lnTo>
                <a:lnTo>
                  <a:pt x="1521" y="3862"/>
                </a:lnTo>
                <a:lnTo>
                  <a:pt x="1515" y="4275"/>
                </a:lnTo>
                <a:close/>
                <a:moveTo>
                  <a:pt x="5128" y="2975"/>
                </a:moveTo>
                <a:lnTo>
                  <a:pt x="5171" y="3000"/>
                </a:lnTo>
                <a:lnTo>
                  <a:pt x="5171" y="3029"/>
                </a:lnTo>
                <a:lnTo>
                  <a:pt x="5138" y="3029"/>
                </a:lnTo>
                <a:lnTo>
                  <a:pt x="5087" y="2975"/>
                </a:lnTo>
                <a:lnTo>
                  <a:pt x="5128" y="2975"/>
                </a:lnTo>
                <a:close/>
                <a:moveTo>
                  <a:pt x="4739" y="3426"/>
                </a:moveTo>
                <a:lnTo>
                  <a:pt x="4892" y="3397"/>
                </a:lnTo>
                <a:lnTo>
                  <a:pt x="4929" y="3526"/>
                </a:lnTo>
                <a:lnTo>
                  <a:pt x="4869" y="3535"/>
                </a:lnTo>
                <a:lnTo>
                  <a:pt x="4739" y="3426"/>
                </a:lnTo>
                <a:close/>
                <a:moveTo>
                  <a:pt x="4776" y="3559"/>
                </a:moveTo>
                <a:lnTo>
                  <a:pt x="4729" y="3568"/>
                </a:lnTo>
                <a:lnTo>
                  <a:pt x="4711" y="3491"/>
                </a:lnTo>
                <a:lnTo>
                  <a:pt x="4776" y="3559"/>
                </a:lnTo>
                <a:close/>
                <a:moveTo>
                  <a:pt x="4900" y="3002"/>
                </a:moveTo>
                <a:lnTo>
                  <a:pt x="4929" y="3002"/>
                </a:lnTo>
                <a:lnTo>
                  <a:pt x="5031" y="3121"/>
                </a:lnTo>
                <a:lnTo>
                  <a:pt x="5114" y="3109"/>
                </a:lnTo>
                <a:lnTo>
                  <a:pt x="5233" y="3230"/>
                </a:lnTo>
                <a:lnTo>
                  <a:pt x="4974" y="3290"/>
                </a:lnTo>
                <a:lnTo>
                  <a:pt x="4900" y="3002"/>
                </a:lnTo>
                <a:close/>
                <a:moveTo>
                  <a:pt x="5031" y="2841"/>
                </a:moveTo>
                <a:lnTo>
                  <a:pt x="5031" y="2895"/>
                </a:lnTo>
                <a:lnTo>
                  <a:pt x="4916" y="2777"/>
                </a:lnTo>
                <a:lnTo>
                  <a:pt x="4916" y="2743"/>
                </a:lnTo>
                <a:lnTo>
                  <a:pt x="4945" y="2743"/>
                </a:lnTo>
                <a:lnTo>
                  <a:pt x="5031" y="2841"/>
                </a:lnTo>
                <a:close/>
                <a:moveTo>
                  <a:pt x="4842" y="2666"/>
                </a:moveTo>
                <a:lnTo>
                  <a:pt x="4879" y="2666"/>
                </a:lnTo>
                <a:lnTo>
                  <a:pt x="4916" y="2706"/>
                </a:lnTo>
                <a:lnTo>
                  <a:pt x="4916" y="2724"/>
                </a:lnTo>
                <a:lnTo>
                  <a:pt x="4883" y="2724"/>
                </a:lnTo>
                <a:lnTo>
                  <a:pt x="4842" y="2691"/>
                </a:lnTo>
                <a:lnTo>
                  <a:pt x="4842" y="2666"/>
                </a:lnTo>
                <a:close/>
                <a:moveTo>
                  <a:pt x="4795" y="3039"/>
                </a:moveTo>
                <a:lnTo>
                  <a:pt x="4869" y="3315"/>
                </a:lnTo>
                <a:lnTo>
                  <a:pt x="4667" y="3368"/>
                </a:lnTo>
                <a:lnTo>
                  <a:pt x="4375" y="3146"/>
                </a:lnTo>
                <a:lnTo>
                  <a:pt x="4795" y="3039"/>
                </a:lnTo>
                <a:close/>
                <a:moveTo>
                  <a:pt x="3042" y="3903"/>
                </a:moveTo>
                <a:lnTo>
                  <a:pt x="3042" y="3932"/>
                </a:lnTo>
                <a:lnTo>
                  <a:pt x="2947" y="3952"/>
                </a:lnTo>
                <a:lnTo>
                  <a:pt x="2947" y="3880"/>
                </a:lnTo>
                <a:lnTo>
                  <a:pt x="3042" y="3903"/>
                </a:lnTo>
                <a:close/>
                <a:moveTo>
                  <a:pt x="3040" y="3833"/>
                </a:moveTo>
                <a:lnTo>
                  <a:pt x="2957" y="3806"/>
                </a:lnTo>
                <a:lnTo>
                  <a:pt x="2982" y="3790"/>
                </a:lnTo>
                <a:lnTo>
                  <a:pt x="3040" y="3790"/>
                </a:lnTo>
                <a:lnTo>
                  <a:pt x="3040" y="3833"/>
                </a:lnTo>
                <a:close/>
                <a:moveTo>
                  <a:pt x="1710" y="3808"/>
                </a:moveTo>
                <a:lnTo>
                  <a:pt x="2346" y="3660"/>
                </a:lnTo>
                <a:lnTo>
                  <a:pt x="2706" y="3808"/>
                </a:lnTo>
                <a:lnTo>
                  <a:pt x="2185" y="3919"/>
                </a:lnTo>
                <a:lnTo>
                  <a:pt x="2185" y="3952"/>
                </a:lnTo>
                <a:lnTo>
                  <a:pt x="1710" y="3821"/>
                </a:lnTo>
                <a:lnTo>
                  <a:pt x="1710" y="3808"/>
                </a:lnTo>
                <a:close/>
                <a:moveTo>
                  <a:pt x="1646" y="4242"/>
                </a:moveTo>
                <a:lnTo>
                  <a:pt x="1599" y="4242"/>
                </a:lnTo>
                <a:lnTo>
                  <a:pt x="1599" y="3888"/>
                </a:lnTo>
                <a:lnTo>
                  <a:pt x="1667" y="3888"/>
                </a:lnTo>
                <a:lnTo>
                  <a:pt x="2346" y="4074"/>
                </a:lnTo>
                <a:lnTo>
                  <a:pt x="1646" y="4242"/>
                </a:lnTo>
                <a:close/>
                <a:moveTo>
                  <a:pt x="2498" y="4051"/>
                </a:moveTo>
                <a:lnTo>
                  <a:pt x="2313" y="3989"/>
                </a:lnTo>
                <a:lnTo>
                  <a:pt x="2313" y="3975"/>
                </a:lnTo>
                <a:lnTo>
                  <a:pt x="2813" y="3862"/>
                </a:lnTo>
                <a:lnTo>
                  <a:pt x="2879" y="3872"/>
                </a:lnTo>
                <a:lnTo>
                  <a:pt x="2879" y="3967"/>
                </a:lnTo>
                <a:lnTo>
                  <a:pt x="2498" y="4051"/>
                </a:lnTo>
                <a:close/>
                <a:moveTo>
                  <a:pt x="2875" y="4160"/>
                </a:moveTo>
                <a:lnTo>
                  <a:pt x="2659" y="4094"/>
                </a:lnTo>
                <a:lnTo>
                  <a:pt x="2659" y="4072"/>
                </a:lnTo>
                <a:lnTo>
                  <a:pt x="2879" y="4037"/>
                </a:lnTo>
                <a:lnTo>
                  <a:pt x="2875" y="4160"/>
                </a:lnTo>
                <a:close/>
                <a:moveTo>
                  <a:pt x="2846" y="3747"/>
                </a:moveTo>
                <a:lnTo>
                  <a:pt x="2846" y="3780"/>
                </a:lnTo>
                <a:lnTo>
                  <a:pt x="2474" y="3638"/>
                </a:lnTo>
                <a:lnTo>
                  <a:pt x="2474" y="3619"/>
                </a:lnTo>
                <a:lnTo>
                  <a:pt x="2825" y="3530"/>
                </a:lnTo>
                <a:lnTo>
                  <a:pt x="2879" y="3530"/>
                </a:lnTo>
                <a:lnTo>
                  <a:pt x="3007" y="3601"/>
                </a:lnTo>
                <a:lnTo>
                  <a:pt x="3007" y="3703"/>
                </a:lnTo>
                <a:lnTo>
                  <a:pt x="2846" y="3747"/>
                </a:lnTo>
                <a:close/>
                <a:moveTo>
                  <a:pt x="2943" y="4181"/>
                </a:moveTo>
                <a:lnTo>
                  <a:pt x="2947" y="4026"/>
                </a:lnTo>
                <a:lnTo>
                  <a:pt x="3046" y="4006"/>
                </a:lnTo>
                <a:lnTo>
                  <a:pt x="3042" y="4222"/>
                </a:lnTo>
                <a:lnTo>
                  <a:pt x="2943" y="4181"/>
                </a:lnTo>
                <a:close/>
                <a:moveTo>
                  <a:pt x="3066" y="3594"/>
                </a:moveTo>
                <a:lnTo>
                  <a:pt x="3066" y="3477"/>
                </a:lnTo>
                <a:lnTo>
                  <a:pt x="4270" y="3164"/>
                </a:lnTo>
                <a:lnTo>
                  <a:pt x="4295" y="3164"/>
                </a:lnTo>
                <a:lnTo>
                  <a:pt x="4295" y="3222"/>
                </a:lnTo>
                <a:lnTo>
                  <a:pt x="4319" y="3222"/>
                </a:lnTo>
                <a:lnTo>
                  <a:pt x="4505" y="3354"/>
                </a:lnTo>
                <a:lnTo>
                  <a:pt x="3136" y="3683"/>
                </a:lnTo>
                <a:lnTo>
                  <a:pt x="3087" y="3683"/>
                </a:lnTo>
                <a:lnTo>
                  <a:pt x="3087" y="3594"/>
                </a:lnTo>
                <a:lnTo>
                  <a:pt x="3066" y="3594"/>
                </a:lnTo>
                <a:close/>
                <a:moveTo>
                  <a:pt x="3192" y="4242"/>
                </a:moveTo>
                <a:lnTo>
                  <a:pt x="3118" y="4242"/>
                </a:lnTo>
                <a:lnTo>
                  <a:pt x="3120" y="3995"/>
                </a:lnTo>
                <a:lnTo>
                  <a:pt x="3457" y="3930"/>
                </a:lnTo>
                <a:lnTo>
                  <a:pt x="3688" y="3884"/>
                </a:lnTo>
                <a:lnTo>
                  <a:pt x="3795" y="3862"/>
                </a:lnTo>
                <a:lnTo>
                  <a:pt x="3799" y="3872"/>
                </a:lnTo>
                <a:lnTo>
                  <a:pt x="3805" y="3901"/>
                </a:lnTo>
                <a:lnTo>
                  <a:pt x="3821" y="3991"/>
                </a:lnTo>
                <a:lnTo>
                  <a:pt x="3844" y="4121"/>
                </a:lnTo>
                <a:lnTo>
                  <a:pt x="3192" y="4242"/>
                </a:lnTo>
                <a:close/>
                <a:moveTo>
                  <a:pt x="3200" y="3903"/>
                </a:moveTo>
                <a:lnTo>
                  <a:pt x="3112" y="3862"/>
                </a:lnTo>
                <a:lnTo>
                  <a:pt x="3112" y="3767"/>
                </a:lnTo>
                <a:lnTo>
                  <a:pt x="4569" y="3438"/>
                </a:lnTo>
                <a:lnTo>
                  <a:pt x="4610" y="3438"/>
                </a:lnTo>
                <a:lnTo>
                  <a:pt x="4641" y="3467"/>
                </a:lnTo>
                <a:lnTo>
                  <a:pt x="4667" y="3586"/>
                </a:lnTo>
                <a:lnTo>
                  <a:pt x="3200" y="3903"/>
                </a:lnTo>
                <a:close/>
                <a:moveTo>
                  <a:pt x="3908" y="4107"/>
                </a:moveTo>
                <a:lnTo>
                  <a:pt x="3875" y="3903"/>
                </a:lnTo>
                <a:lnTo>
                  <a:pt x="3898" y="3903"/>
                </a:lnTo>
                <a:lnTo>
                  <a:pt x="4229" y="4049"/>
                </a:lnTo>
                <a:lnTo>
                  <a:pt x="3908" y="4107"/>
                </a:lnTo>
                <a:close/>
                <a:moveTo>
                  <a:pt x="4369" y="4018"/>
                </a:moveTo>
                <a:lnTo>
                  <a:pt x="3941" y="3825"/>
                </a:lnTo>
                <a:lnTo>
                  <a:pt x="4688" y="3662"/>
                </a:lnTo>
                <a:lnTo>
                  <a:pt x="4748" y="3936"/>
                </a:lnTo>
                <a:lnTo>
                  <a:pt x="4369" y="4018"/>
                </a:lnTo>
                <a:close/>
                <a:moveTo>
                  <a:pt x="4818" y="3926"/>
                </a:moveTo>
                <a:lnTo>
                  <a:pt x="4756" y="3648"/>
                </a:lnTo>
                <a:lnTo>
                  <a:pt x="4953" y="3607"/>
                </a:lnTo>
                <a:lnTo>
                  <a:pt x="5021" y="3886"/>
                </a:lnTo>
                <a:lnTo>
                  <a:pt x="4818" y="3926"/>
                </a:lnTo>
                <a:close/>
                <a:moveTo>
                  <a:pt x="4892" y="4242"/>
                </a:moveTo>
                <a:lnTo>
                  <a:pt x="4853" y="4070"/>
                </a:lnTo>
                <a:lnTo>
                  <a:pt x="5067" y="4031"/>
                </a:lnTo>
                <a:lnTo>
                  <a:pt x="5108" y="4207"/>
                </a:lnTo>
                <a:lnTo>
                  <a:pt x="4892" y="4242"/>
                </a:lnTo>
                <a:close/>
                <a:moveTo>
                  <a:pt x="5209" y="4189"/>
                </a:moveTo>
                <a:lnTo>
                  <a:pt x="5171" y="4018"/>
                </a:lnTo>
                <a:lnTo>
                  <a:pt x="5602" y="3940"/>
                </a:lnTo>
                <a:lnTo>
                  <a:pt x="5669" y="4119"/>
                </a:lnTo>
                <a:lnTo>
                  <a:pt x="5209" y="4189"/>
                </a:lnTo>
                <a:close/>
                <a:moveTo>
                  <a:pt x="5713" y="3763"/>
                </a:moveTo>
                <a:lnTo>
                  <a:pt x="5620" y="3779"/>
                </a:lnTo>
                <a:lnTo>
                  <a:pt x="5567" y="3623"/>
                </a:lnTo>
                <a:lnTo>
                  <a:pt x="5713" y="3763"/>
                </a:lnTo>
                <a:close/>
                <a:moveTo>
                  <a:pt x="5558" y="3792"/>
                </a:moveTo>
                <a:lnTo>
                  <a:pt x="5130" y="3870"/>
                </a:lnTo>
                <a:lnTo>
                  <a:pt x="5067" y="3588"/>
                </a:lnTo>
                <a:lnTo>
                  <a:pt x="5455" y="3502"/>
                </a:lnTo>
                <a:lnTo>
                  <a:pt x="5558" y="3792"/>
                </a:lnTo>
                <a:close/>
                <a:moveTo>
                  <a:pt x="5406" y="3426"/>
                </a:moveTo>
                <a:lnTo>
                  <a:pt x="5034" y="3502"/>
                </a:lnTo>
                <a:lnTo>
                  <a:pt x="4999" y="3364"/>
                </a:lnTo>
                <a:lnTo>
                  <a:pt x="5283" y="3290"/>
                </a:lnTo>
                <a:lnTo>
                  <a:pt x="5406" y="3426"/>
                </a:lnTo>
                <a:close/>
                <a:moveTo>
                  <a:pt x="5258" y="3164"/>
                </a:moveTo>
                <a:lnTo>
                  <a:pt x="5171" y="3055"/>
                </a:lnTo>
                <a:lnTo>
                  <a:pt x="5208" y="3055"/>
                </a:lnTo>
                <a:lnTo>
                  <a:pt x="5295" y="3148"/>
                </a:lnTo>
                <a:lnTo>
                  <a:pt x="5258" y="3164"/>
                </a:lnTo>
                <a:close/>
              </a:path>
            </a:pathLst>
          </a:custGeom>
          <a:solidFill>
            <a:srgbClr val="9D92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bg>
      <p:bgPr>
        <a:pattFill prst="pct20">
          <a:fgClr>
            <a:srgbClr val="BFBFBF"/>
          </a:fgClr>
          <a:bgClr>
            <a:srgbClr val="D9D9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1187451" y="0"/>
            <a:ext cx="7956550" cy="6875463"/>
          </a:xfrm>
          <a:custGeom>
            <a:avLst/>
            <a:gdLst>
              <a:gd name="T0" fmla="*/ 5005 w 5760"/>
              <a:gd name="T1" fmla="*/ 2156 h 4300"/>
              <a:gd name="T2" fmla="*/ 4747 w 5760"/>
              <a:gd name="T3" fmla="*/ 2267 h 4300"/>
              <a:gd name="T4" fmla="*/ 4785 w 5760"/>
              <a:gd name="T5" fmla="*/ 2615 h 4300"/>
              <a:gd name="T6" fmla="*/ 4692 w 5760"/>
              <a:gd name="T7" fmla="*/ 1710 h 4300"/>
              <a:gd name="T8" fmla="*/ 4964 w 5760"/>
              <a:gd name="T9" fmla="*/ 0 h 4300"/>
              <a:gd name="T10" fmla="*/ 3873 w 5760"/>
              <a:gd name="T11" fmla="*/ 78 h 4300"/>
              <a:gd name="T12" fmla="*/ 3721 w 5760"/>
              <a:gd name="T13" fmla="*/ 0 h 4300"/>
              <a:gd name="T14" fmla="*/ 3544 w 5760"/>
              <a:gd name="T15" fmla="*/ 0 h 4300"/>
              <a:gd name="T16" fmla="*/ 4303 w 5760"/>
              <a:gd name="T17" fmla="*/ 2448 h 4300"/>
              <a:gd name="T18" fmla="*/ 4221 w 5760"/>
              <a:gd name="T19" fmla="*/ 2611 h 4300"/>
              <a:gd name="T20" fmla="*/ 4319 w 5760"/>
              <a:gd name="T21" fmla="*/ 2598 h 4300"/>
              <a:gd name="T22" fmla="*/ 4346 w 5760"/>
              <a:gd name="T23" fmla="*/ 2687 h 4300"/>
              <a:gd name="T24" fmla="*/ 4474 w 5760"/>
              <a:gd name="T25" fmla="*/ 2780 h 4300"/>
              <a:gd name="T26" fmla="*/ 4531 w 5760"/>
              <a:gd name="T27" fmla="*/ 2827 h 4300"/>
              <a:gd name="T28" fmla="*/ 3050 w 5760"/>
              <a:gd name="T29" fmla="*/ 3380 h 4300"/>
              <a:gd name="T30" fmla="*/ 362 w 5760"/>
              <a:gd name="T31" fmla="*/ 4300 h 4300"/>
              <a:gd name="T32" fmla="*/ 881 w 5760"/>
              <a:gd name="T33" fmla="*/ 4300 h 4300"/>
              <a:gd name="T34" fmla="*/ 2570 w 5760"/>
              <a:gd name="T35" fmla="*/ 4300 h 4300"/>
              <a:gd name="T36" fmla="*/ 3865 w 5760"/>
              <a:gd name="T37" fmla="*/ 4257 h 4300"/>
              <a:gd name="T38" fmla="*/ 4785 w 5760"/>
              <a:gd name="T39" fmla="*/ 4082 h 4300"/>
              <a:gd name="T40" fmla="*/ 5758 w 5760"/>
              <a:gd name="T41" fmla="*/ 3716 h 4300"/>
              <a:gd name="T42" fmla="*/ 5628 w 5760"/>
              <a:gd name="T43" fmla="*/ 3084 h 4300"/>
              <a:gd name="T44" fmla="*/ 4525 w 5760"/>
              <a:gd name="T45" fmla="*/ 1453 h 4300"/>
              <a:gd name="T46" fmla="*/ 5618 w 5760"/>
              <a:gd name="T47" fmla="*/ 800 h 4300"/>
              <a:gd name="T48" fmla="*/ 5001 w 5760"/>
              <a:gd name="T49" fmla="*/ 1257 h 4300"/>
              <a:gd name="T50" fmla="*/ 5690 w 5760"/>
              <a:gd name="T51" fmla="*/ 809 h 4300"/>
              <a:gd name="T52" fmla="*/ 5530 w 5760"/>
              <a:gd name="T53" fmla="*/ 340 h 4300"/>
              <a:gd name="T54" fmla="*/ 5190 w 5760"/>
              <a:gd name="T55" fmla="*/ 311 h 4300"/>
              <a:gd name="T56" fmla="*/ 4194 w 5760"/>
              <a:gd name="T57" fmla="*/ 950 h 4300"/>
              <a:gd name="T58" fmla="*/ 3992 w 5760"/>
              <a:gd name="T59" fmla="*/ 235 h 4300"/>
              <a:gd name="T60" fmla="*/ 3822 w 5760"/>
              <a:gd name="T61" fmla="*/ 105 h 4300"/>
              <a:gd name="T62" fmla="*/ 2984 w 5760"/>
              <a:gd name="T63" fmla="*/ 599 h 4300"/>
              <a:gd name="T64" fmla="*/ 3844 w 5760"/>
              <a:gd name="T65" fmla="*/ 1568 h 4300"/>
              <a:gd name="T66" fmla="*/ 4194 w 5760"/>
              <a:gd name="T67" fmla="*/ 1922 h 4300"/>
              <a:gd name="T68" fmla="*/ 4727 w 5760"/>
              <a:gd name="T69" fmla="*/ 1175 h 4300"/>
              <a:gd name="T70" fmla="*/ 1515 w 5760"/>
              <a:gd name="T71" fmla="*/ 4275 h 4300"/>
              <a:gd name="T72" fmla="*/ 5128 w 5760"/>
              <a:gd name="T73" fmla="*/ 2975 h 4300"/>
              <a:gd name="T74" fmla="*/ 4929 w 5760"/>
              <a:gd name="T75" fmla="*/ 3526 h 4300"/>
              <a:gd name="T76" fmla="*/ 4929 w 5760"/>
              <a:gd name="T77" fmla="*/ 3002 h 4300"/>
              <a:gd name="T78" fmla="*/ 4916 w 5760"/>
              <a:gd name="T79" fmla="*/ 2777 h 4300"/>
              <a:gd name="T80" fmla="*/ 4883 w 5760"/>
              <a:gd name="T81" fmla="*/ 2724 h 4300"/>
              <a:gd name="T82" fmla="*/ 3042 w 5760"/>
              <a:gd name="T83" fmla="*/ 3903 h 4300"/>
              <a:gd name="T84" fmla="*/ 3040 w 5760"/>
              <a:gd name="T85" fmla="*/ 3790 h 4300"/>
              <a:gd name="T86" fmla="*/ 1710 w 5760"/>
              <a:gd name="T87" fmla="*/ 3808 h 4300"/>
              <a:gd name="T88" fmla="*/ 2313 w 5760"/>
              <a:gd name="T89" fmla="*/ 3989 h 4300"/>
              <a:gd name="T90" fmla="*/ 2659 w 5760"/>
              <a:gd name="T91" fmla="*/ 4072 h 4300"/>
              <a:gd name="T92" fmla="*/ 2879 w 5760"/>
              <a:gd name="T93" fmla="*/ 3530 h 4300"/>
              <a:gd name="T94" fmla="*/ 2943 w 5760"/>
              <a:gd name="T95" fmla="*/ 4181 h 4300"/>
              <a:gd name="T96" fmla="*/ 3136 w 5760"/>
              <a:gd name="T97" fmla="*/ 3683 h 4300"/>
              <a:gd name="T98" fmla="*/ 3457 w 5760"/>
              <a:gd name="T99" fmla="*/ 3930 h 4300"/>
              <a:gd name="T100" fmla="*/ 3192 w 5760"/>
              <a:gd name="T101" fmla="*/ 4242 h 4300"/>
              <a:gd name="T102" fmla="*/ 3200 w 5760"/>
              <a:gd name="T103" fmla="*/ 3903 h 4300"/>
              <a:gd name="T104" fmla="*/ 4688 w 5760"/>
              <a:gd name="T105" fmla="*/ 3662 h 4300"/>
              <a:gd name="T106" fmla="*/ 4892 w 5760"/>
              <a:gd name="T107" fmla="*/ 4242 h 4300"/>
              <a:gd name="T108" fmla="*/ 5669 w 5760"/>
              <a:gd name="T109" fmla="*/ 4119 h 4300"/>
              <a:gd name="T110" fmla="*/ 5067 w 5760"/>
              <a:gd name="T111" fmla="*/ 3588 h 4300"/>
              <a:gd name="T112" fmla="*/ 5258 w 5760"/>
              <a:gd name="T113" fmla="*/ 3164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300">
                <a:moveTo>
                  <a:pt x="5760" y="2786"/>
                </a:moveTo>
                <a:lnTo>
                  <a:pt x="5760" y="2652"/>
                </a:lnTo>
                <a:lnTo>
                  <a:pt x="5412" y="2755"/>
                </a:lnTo>
                <a:lnTo>
                  <a:pt x="5264" y="2543"/>
                </a:lnTo>
                <a:lnTo>
                  <a:pt x="5758" y="2380"/>
                </a:lnTo>
                <a:lnTo>
                  <a:pt x="5758" y="2243"/>
                </a:lnTo>
                <a:lnTo>
                  <a:pt x="5198" y="2432"/>
                </a:lnTo>
                <a:lnTo>
                  <a:pt x="5005" y="2156"/>
                </a:lnTo>
                <a:lnTo>
                  <a:pt x="4949" y="2156"/>
                </a:lnTo>
                <a:lnTo>
                  <a:pt x="4949" y="2195"/>
                </a:lnTo>
                <a:lnTo>
                  <a:pt x="4890" y="2195"/>
                </a:lnTo>
                <a:lnTo>
                  <a:pt x="4890" y="2220"/>
                </a:lnTo>
                <a:lnTo>
                  <a:pt x="4815" y="2220"/>
                </a:lnTo>
                <a:lnTo>
                  <a:pt x="4815" y="2245"/>
                </a:lnTo>
                <a:lnTo>
                  <a:pt x="4747" y="2245"/>
                </a:lnTo>
                <a:lnTo>
                  <a:pt x="4747" y="2267"/>
                </a:lnTo>
                <a:lnTo>
                  <a:pt x="4680" y="2267"/>
                </a:lnTo>
                <a:lnTo>
                  <a:pt x="4680" y="2290"/>
                </a:lnTo>
                <a:lnTo>
                  <a:pt x="4616" y="2290"/>
                </a:lnTo>
                <a:lnTo>
                  <a:pt x="4616" y="2319"/>
                </a:lnTo>
                <a:lnTo>
                  <a:pt x="4589" y="2319"/>
                </a:lnTo>
                <a:lnTo>
                  <a:pt x="4589" y="2345"/>
                </a:lnTo>
                <a:lnTo>
                  <a:pt x="4785" y="2559"/>
                </a:lnTo>
                <a:lnTo>
                  <a:pt x="4785" y="2615"/>
                </a:lnTo>
                <a:lnTo>
                  <a:pt x="4414" y="2203"/>
                </a:lnTo>
                <a:lnTo>
                  <a:pt x="5758" y="1695"/>
                </a:lnTo>
                <a:lnTo>
                  <a:pt x="5758" y="1666"/>
                </a:lnTo>
                <a:lnTo>
                  <a:pt x="4389" y="2183"/>
                </a:lnTo>
                <a:lnTo>
                  <a:pt x="4287" y="2062"/>
                </a:lnTo>
                <a:lnTo>
                  <a:pt x="5758" y="1504"/>
                </a:lnTo>
                <a:lnTo>
                  <a:pt x="5758" y="1286"/>
                </a:lnTo>
                <a:lnTo>
                  <a:pt x="4692" y="1710"/>
                </a:lnTo>
                <a:lnTo>
                  <a:pt x="4540" y="1479"/>
                </a:lnTo>
                <a:lnTo>
                  <a:pt x="5742" y="975"/>
                </a:lnTo>
                <a:lnTo>
                  <a:pt x="5756" y="1027"/>
                </a:lnTo>
                <a:lnTo>
                  <a:pt x="5756" y="0"/>
                </a:lnTo>
                <a:lnTo>
                  <a:pt x="5353" y="0"/>
                </a:lnTo>
                <a:lnTo>
                  <a:pt x="5462" y="130"/>
                </a:lnTo>
                <a:lnTo>
                  <a:pt x="5198" y="263"/>
                </a:lnTo>
                <a:lnTo>
                  <a:pt x="4964" y="0"/>
                </a:lnTo>
                <a:lnTo>
                  <a:pt x="4929" y="0"/>
                </a:lnTo>
                <a:lnTo>
                  <a:pt x="5165" y="278"/>
                </a:lnTo>
                <a:lnTo>
                  <a:pt x="4414" y="640"/>
                </a:lnTo>
                <a:lnTo>
                  <a:pt x="4015" y="224"/>
                </a:lnTo>
                <a:lnTo>
                  <a:pt x="4435" y="0"/>
                </a:lnTo>
                <a:lnTo>
                  <a:pt x="4346" y="0"/>
                </a:lnTo>
                <a:lnTo>
                  <a:pt x="3984" y="195"/>
                </a:lnTo>
                <a:lnTo>
                  <a:pt x="3873" y="78"/>
                </a:lnTo>
                <a:lnTo>
                  <a:pt x="4011" y="0"/>
                </a:lnTo>
                <a:lnTo>
                  <a:pt x="3894" y="0"/>
                </a:lnTo>
                <a:lnTo>
                  <a:pt x="3836" y="37"/>
                </a:lnTo>
                <a:lnTo>
                  <a:pt x="3801" y="0"/>
                </a:lnTo>
                <a:lnTo>
                  <a:pt x="3766" y="0"/>
                </a:lnTo>
                <a:lnTo>
                  <a:pt x="3815" y="54"/>
                </a:lnTo>
                <a:lnTo>
                  <a:pt x="3784" y="78"/>
                </a:lnTo>
                <a:lnTo>
                  <a:pt x="3721" y="0"/>
                </a:lnTo>
                <a:lnTo>
                  <a:pt x="3721" y="0"/>
                </a:lnTo>
                <a:lnTo>
                  <a:pt x="3682" y="0"/>
                </a:lnTo>
                <a:lnTo>
                  <a:pt x="3682" y="0"/>
                </a:lnTo>
                <a:lnTo>
                  <a:pt x="3692" y="14"/>
                </a:lnTo>
                <a:lnTo>
                  <a:pt x="3717" y="47"/>
                </a:lnTo>
                <a:lnTo>
                  <a:pt x="3756" y="93"/>
                </a:lnTo>
                <a:lnTo>
                  <a:pt x="3651" y="152"/>
                </a:lnTo>
                <a:lnTo>
                  <a:pt x="3544" y="0"/>
                </a:lnTo>
                <a:lnTo>
                  <a:pt x="2601" y="0"/>
                </a:lnTo>
                <a:lnTo>
                  <a:pt x="3009" y="467"/>
                </a:lnTo>
                <a:lnTo>
                  <a:pt x="2937" y="555"/>
                </a:lnTo>
                <a:lnTo>
                  <a:pt x="2441" y="0"/>
                </a:lnTo>
                <a:lnTo>
                  <a:pt x="1953" y="0"/>
                </a:lnTo>
                <a:lnTo>
                  <a:pt x="4340" y="2419"/>
                </a:lnTo>
                <a:lnTo>
                  <a:pt x="4303" y="2419"/>
                </a:lnTo>
                <a:lnTo>
                  <a:pt x="4303" y="2448"/>
                </a:lnTo>
                <a:lnTo>
                  <a:pt x="4247" y="2448"/>
                </a:lnTo>
                <a:lnTo>
                  <a:pt x="4247" y="2471"/>
                </a:lnTo>
                <a:lnTo>
                  <a:pt x="4184" y="2471"/>
                </a:lnTo>
                <a:lnTo>
                  <a:pt x="4184" y="2489"/>
                </a:lnTo>
                <a:lnTo>
                  <a:pt x="4116" y="2489"/>
                </a:lnTo>
                <a:lnTo>
                  <a:pt x="4116" y="2518"/>
                </a:lnTo>
                <a:lnTo>
                  <a:pt x="4221" y="2611"/>
                </a:lnTo>
                <a:lnTo>
                  <a:pt x="4221" y="2611"/>
                </a:lnTo>
                <a:lnTo>
                  <a:pt x="4233" y="2599"/>
                </a:lnTo>
                <a:lnTo>
                  <a:pt x="4247" y="2592"/>
                </a:lnTo>
                <a:lnTo>
                  <a:pt x="4260" y="2586"/>
                </a:lnTo>
                <a:lnTo>
                  <a:pt x="4278" y="2584"/>
                </a:lnTo>
                <a:lnTo>
                  <a:pt x="4278" y="2584"/>
                </a:lnTo>
                <a:lnTo>
                  <a:pt x="4293" y="2586"/>
                </a:lnTo>
                <a:lnTo>
                  <a:pt x="4307" y="2590"/>
                </a:lnTo>
                <a:lnTo>
                  <a:pt x="4319" y="2598"/>
                </a:lnTo>
                <a:lnTo>
                  <a:pt x="4330" y="2605"/>
                </a:lnTo>
                <a:lnTo>
                  <a:pt x="4338" y="2617"/>
                </a:lnTo>
                <a:lnTo>
                  <a:pt x="4346" y="2629"/>
                </a:lnTo>
                <a:lnTo>
                  <a:pt x="4350" y="2642"/>
                </a:lnTo>
                <a:lnTo>
                  <a:pt x="4352" y="2658"/>
                </a:lnTo>
                <a:lnTo>
                  <a:pt x="4352" y="2658"/>
                </a:lnTo>
                <a:lnTo>
                  <a:pt x="4350" y="2673"/>
                </a:lnTo>
                <a:lnTo>
                  <a:pt x="4346" y="2687"/>
                </a:lnTo>
                <a:lnTo>
                  <a:pt x="4338" y="2699"/>
                </a:lnTo>
                <a:lnTo>
                  <a:pt x="4330" y="2710"/>
                </a:lnTo>
                <a:lnTo>
                  <a:pt x="4431" y="2800"/>
                </a:lnTo>
                <a:lnTo>
                  <a:pt x="4431" y="2800"/>
                </a:lnTo>
                <a:lnTo>
                  <a:pt x="4439" y="2792"/>
                </a:lnTo>
                <a:lnTo>
                  <a:pt x="4449" y="2786"/>
                </a:lnTo>
                <a:lnTo>
                  <a:pt x="4461" y="2782"/>
                </a:lnTo>
                <a:lnTo>
                  <a:pt x="4474" y="2780"/>
                </a:lnTo>
                <a:lnTo>
                  <a:pt x="4474" y="2780"/>
                </a:lnTo>
                <a:lnTo>
                  <a:pt x="4486" y="2782"/>
                </a:lnTo>
                <a:lnTo>
                  <a:pt x="4498" y="2786"/>
                </a:lnTo>
                <a:lnTo>
                  <a:pt x="4507" y="2790"/>
                </a:lnTo>
                <a:lnTo>
                  <a:pt x="4515" y="2798"/>
                </a:lnTo>
                <a:lnTo>
                  <a:pt x="4523" y="2808"/>
                </a:lnTo>
                <a:lnTo>
                  <a:pt x="4529" y="2817"/>
                </a:lnTo>
                <a:lnTo>
                  <a:pt x="4531" y="2827"/>
                </a:lnTo>
                <a:lnTo>
                  <a:pt x="4533" y="2839"/>
                </a:lnTo>
                <a:lnTo>
                  <a:pt x="4533" y="2839"/>
                </a:lnTo>
                <a:lnTo>
                  <a:pt x="4531" y="2850"/>
                </a:lnTo>
                <a:lnTo>
                  <a:pt x="4529" y="2860"/>
                </a:lnTo>
                <a:lnTo>
                  <a:pt x="4523" y="2870"/>
                </a:lnTo>
                <a:lnTo>
                  <a:pt x="4517" y="2878"/>
                </a:lnTo>
                <a:lnTo>
                  <a:pt x="4612" y="2965"/>
                </a:lnTo>
                <a:lnTo>
                  <a:pt x="3050" y="3380"/>
                </a:lnTo>
                <a:lnTo>
                  <a:pt x="3050" y="3405"/>
                </a:lnTo>
                <a:lnTo>
                  <a:pt x="1582" y="3767"/>
                </a:lnTo>
                <a:lnTo>
                  <a:pt x="1582" y="3796"/>
                </a:lnTo>
                <a:lnTo>
                  <a:pt x="467" y="4131"/>
                </a:lnTo>
                <a:lnTo>
                  <a:pt x="467" y="4168"/>
                </a:lnTo>
                <a:lnTo>
                  <a:pt x="0" y="4281"/>
                </a:lnTo>
                <a:lnTo>
                  <a:pt x="0" y="4300"/>
                </a:lnTo>
                <a:lnTo>
                  <a:pt x="362" y="4300"/>
                </a:lnTo>
                <a:lnTo>
                  <a:pt x="362" y="4265"/>
                </a:lnTo>
                <a:lnTo>
                  <a:pt x="399" y="4265"/>
                </a:lnTo>
                <a:lnTo>
                  <a:pt x="399" y="4300"/>
                </a:lnTo>
                <a:lnTo>
                  <a:pt x="735" y="4300"/>
                </a:lnTo>
                <a:lnTo>
                  <a:pt x="471" y="4261"/>
                </a:lnTo>
                <a:lnTo>
                  <a:pt x="471" y="4209"/>
                </a:lnTo>
                <a:lnTo>
                  <a:pt x="881" y="4263"/>
                </a:lnTo>
                <a:lnTo>
                  <a:pt x="881" y="4300"/>
                </a:lnTo>
                <a:lnTo>
                  <a:pt x="988" y="4300"/>
                </a:lnTo>
                <a:lnTo>
                  <a:pt x="988" y="4271"/>
                </a:lnTo>
                <a:lnTo>
                  <a:pt x="1124" y="4300"/>
                </a:lnTo>
                <a:lnTo>
                  <a:pt x="1630" y="4300"/>
                </a:lnTo>
                <a:lnTo>
                  <a:pt x="2447" y="4127"/>
                </a:lnTo>
                <a:lnTo>
                  <a:pt x="2498" y="4144"/>
                </a:lnTo>
                <a:lnTo>
                  <a:pt x="2498" y="4300"/>
                </a:lnTo>
                <a:lnTo>
                  <a:pt x="2570" y="4300"/>
                </a:lnTo>
                <a:lnTo>
                  <a:pt x="2570" y="4162"/>
                </a:lnTo>
                <a:lnTo>
                  <a:pt x="2902" y="4253"/>
                </a:lnTo>
                <a:lnTo>
                  <a:pt x="2902" y="4300"/>
                </a:lnTo>
                <a:lnTo>
                  <a:pt x="2972" y="4300"/>
                </a:lnTo>
                <a:lnTo>
                  <a:pt x="2972" y="4275"/>
                </a:lnTo>
                <a:lnTo>
                  <a:pt x="3068" y="4300"/>
                </a:lnTo>
                <a:lnTo>
                  <a:pt x="3704" y="4300"/>
                </a:lnTo>
                <a:lnTo>
                  <a:pt x="3865" y="4257"/>
                </a:lnTo>
                <a:lnTo>
                  <a:pt x="3865" y="4300"/>
                </a:lnTo>
                <a:lnTo>
                  <a:pt x="3943" y="4300"/>
                </a:lnTo>
                <a:lnTo>
                  <a:pt x="3943" y="4244"/>
                </a:lnTo>
                <a:lnTo>
                  <a:pt x="4455" y="4148"/>
                </a:lnTo>
                <a:lnTo>
                  <a:pt x="4482" y="4300"/>
                </a:lnTo>
                <a:lnTo>
                  <a:pt x="4523" y="4300"/>
                </a:lnTo>
                <a:lnTo>
                  <a:pt x="4492" y="4137"/>
                </a:lnTo>
                <a:lnTo>
                  <a:pt x="4785" y="4082"/>
                </a:lnTo>
                <a:lnTo>
                  <a:pt x="4826" y="4259"/>
                </a:lnTo>
                <a:lnTo>
                  <a:pt x="4587" y="4300"/>
                </a:lnTo>
                <a:lnTo>
                  <a:pt x="5760" y="4300"/>
                </a:lnTo>
                <a:lnTo>
                  <a:pt x="5760" y="4103"/>
                </a:lnTo>
                <a:lnTo>
                  <a:pt x="5737" y="4103"/>
                </a:lnTo>
                <a:lnTo>
                  <a:pt x="5674" y="3930"/>
                </a:lnTo>
                <a:lnTo>
                  <a:pt x="5758" y="3915"/>
                </a:lnTo>
                <a:lnTo>
                  <a:pt x="5758" y="3716"/>
                </a:lnTo>
                <a:lnTo>
                  <a:pt x="5585" y="3524"/>
                </a:lnTo>
                <a:lnTo>
                  <a:pt x="5585" y="3498"/>
                </a:lnTo>
                <a:lnTo>
                  <a:pt x="5760" y="3454"/>
                </a:lnTo>
                <a:lnTo>
                  <a:pt x="5760" y="3339"/>
                </a:lnTo>
                <a:lnTo>
                  <a:pt x="5503" y="3399"/>
                </a:lnTo>
                <a:lnTo>
                  <a:pt x="5503" y="3424"/>
                </a:lnTo>
                <a:lnTo>
                  <a:pt x="5283" y="3195"/>
                </a:lnTo>
                <a:lnTo>
                  <a:pt x="5628" y="3084"/>
                </a:lnTo>
                <a:lnTo>
                  <a:pt x="5495" y="2885"/>
                </a:lnTo>
                <a:lnTo>
                  <a:pt x="5495" y="2862"/>
                </a:lnTo>
                <a:lnTo>
                  <a:pt x="5760" y="2786"/>
                </a:lnTo>
                <a:close/>
                <a:moveTo>
                  <a:pt x="4525" y="1453"/>
                </a:moveTo>
                <a:lnTo>
                  <a:pt x="4441" y="1329"/>
                </a:lnTo>
                <a:lnTo>
                  <a:pt x="4748" y="1197"/>
                </a:lnTo>
                <a:lnTo>
                  <a:pt x="4859" y="1313"/>
                </a:lnTo>
                <a:lnTo>
                  <a:pt x="4525" y="1453"/>
                </a:lnTo>
                <a:close/>
                <a:moveTo>
                  <a:pt x="4850" y="1129"/>
                </a:moveTo>
                <a:lnTo>
                  <a:pt x="4760" y="1164"/>
                </a:lnTo>
                <a:lnTo>
                  <a:pt x="4486" y="852"/>
                </a:lnTo>
                <a:lnTo>
                  <a:pt x="4556" y="819"/>
                </a:lnTo>
                <a:lnTo>
                  <a:pt x="4850" y="1129"/>
                </a:lnTo>
                <a:close/>
                <a:moveTo>
                  <a:pt x="4583" y="811"/>
                </a:moveTo>
                <a:lnTo>
                  <a:pt x="5326" y="471"/>
                </a:lnTo>
                <a:lnTo>
                  <a:pt x="5618" y="800"/>
                </a:lnTo>
                <a:lnTo>
                  <a:pt x="4875" y="1119"/>
                </a:lnTo>
                <a:lnTo>
                  <a:pt x="4583" y="811"/>
                </a:lnTo>
                <a:close/>
                <a:moveTo>
                  <a:pt x="4885" y="1300"/>
                </a:moveTo>
                <a:lnTo>
                  <a:pt x="4782" y="1189"/>
                </a:lnTo>
                <a:lnTo>
                  <a:pt x="4871" y="1150"/>
                </a:lnTo>
                <a:lnTo>
                  <a:pt x="4970" y="1265"/>
                </a:lnTo>
                <a:lnTo>
                  <a:pt x="4885" y="1300"/>
                </a:lnTo>
                <a:close/>
                <a:moveTo>
                  <a:pt x="5001" y="1257"/>
                </a:moveTo>
                <a:lnTo>
                  <a:pt x="4896" y="1138"/>
                </a:lnTo>
                <a:lnTo>
                  <a:pt x="5634" y="823"/>
                </a:lnTo>
                <a:lnTo>
                  <a:pt x="5721" y="901"/>
                </a:lnTo>
                <a:lnTo>
                  <a:pt x="5733" y="951"/>
                </a:lnTo>
                <a:lnTo>
                  <a:pt x="5001" y="1257"/>
                </a:lnTo>
                <a:close/>
                <a:moveTo>
                  <a:pt x="5721" y="870"/>
                </a:moveTo>
                <a:lnTo>
                  <a:pt x="5661" y="809"/>
                </a:lnTo>
                <a:lnTo>
                  <a:pt x="5690" y="809"/>
                </a:lnTo>
                <a:lnTo>
                  <a:pt x="5721" y="870"/>
                </a:lnTo>
                <a:close/>
                <a:moveTo>
                  <a:pt x="5680" y="780"/>
                </a:moveTo>
                <a:lnTo>
                  <a:pt x="5637" y="780"/>
                </a:lnTo>
                <a:lnTo>
                  <a:pt x="5357" y="457"/>
                </a:lnTo>
                <a:lnTo>
                  <a:pt x="5542" y="372"/>
                </a:lnTo>
                <a:lnTo>
                  <a:pt x="5680" y="780"/>
                </a:lnTo>
                <a:close/>
                <a:moveTo>
                  <a:pt x="5478" y="167"/>
                </a:moveTo>
                <a:lnTo>
                  <a:pt x="5530" y="340"/>
                </a:lnTo>
                <a:lnTo>
                  <a:pt x="5336" y="430"/>
                </a:lnTo>
                <a:lnTo>
                  <a:pt x="5223" y="300"/>
                </a:lnTo>
                <a:lnTo>
                  <a:pt x="5478" y="167"/>
                </a:lnTo>
                <a:close/>
                <a:moveTo>
                  <a:pt x="5190" y="311"/>
                </a:moveTo>
                <a:lnTo>
                  <a:pt x="5307" y="446"/>
                </a:lnTo>
                <a:lnTo>
                  <a:pt x="4556" y="790"/>
                </a:lnTo>
                <a:lnTo>
                  <a:pt x="4441" y="660"/>
                </a:lnTo>
                <a:lnTo>
                  <a:pt x="5190" y="311"/>
                </a:lnTo>
                <a:close/>
                <a:moveTo>
                  <a:pt x="4418" y="671"/>
                </a:moveTo>
                <a:lnTo>
                  <a:pt x="4534" y="796"/>
                </a:lnTo>
                <a:lnTo>
                  <a:pt x="4464" y="825"/>
                </a:lnTo>
                <a:lnTo>
                  <a:pt x="4350" y="702"/>
                </a:lnTo>
                <a:lnTo>
                  <a:pt x="4418" y="671"/>
                </a:lnTo>
                <a:close/>
                <a:moveTo>
                  <a:pt x="4320" y="712"/>
                </a:moveTo>
                <a:lnTo>
                  <a:pt x="4429" y="841"/>
                </a:lnTo>
                <a:lnTo>
                  <a:pt x="4194" y="950"/>
                </a:lnTo>
                <a:lnTo>
                  <a:pt x="4108" y="815"/>
                </a:lnTo>
                <a:lnTo>
                  <a:pt x="4320" y="712"/>
                </a:lnTo>
                <a:close/>
                <a:moveTo>
                  <a:pt x="4091" y="796"/>
                </a:moveTo>
                <a:lnTo>
                  <a:pt x="3784" y="339"/>
                </a:lnTo>
                <a:lnTo>
                  <a:pt x="3922" y="265"/>
                </a:lnTo>
                <a:lnTo>
                  <a:pt x="4293" y="693"/>
                </a:lnTo>
                <a:lnTo>
                  <a:pt x="4091" y="796"/>
                </a:lnTo>
                <a:close/>
                <a:moveTo>
                  <a:pt x="3992" y="235"/>
                </a:moveTo>
                <a:lnTo>
                  <a:pt x="4391" y="650"/>
                </a:lnTo>
                <a:lnTo>
                  <a:pt x="4326" y="681"/>
                </a:lnTo>
                <a:lnTo>
                  <a:pt x="3949" y="255"/>
                </a:lnTo>
                <a:lnTo>
                  <a:pt x="3992" y="235"/>
                </a:lnTo>
                <a:close/>
                <a:moveTo>
                  <a:pt x="3852" y="88"/>
                </a:moveTo>
                <a:lnTo>
                  <a:pt x="3961" y="206"/>
                </a:lnTo>
                <a:lnTo>
                  <a:pt x="3931" y="222"/>
                </a:lnTo>
                <a:lnTo>
                  <a:pt x="3822" y="105"/>
                </a:lnTo>
                <a:lnTo>
                  <a:pt x="3852" y="88"/>
                </a:lnTo>
                <a:close/>
                <a:moveTo>
                  <a:pt x="3762" y="123"/>
                </a:moveTo>
                <a:lnTo>
                  <a:pt x="3799" y="123"/>
                </a:lnTo>
                <a:lnTo>
                  <a:pt x="3912" y="235"/>
                </a:lnTo>
                <a:lnTo>
                  <a:pt x="3762" y="309"/>
                </a:lnTo>
                <a:lnTo>
                  <a:pt x="3671" y="185"/>
                </a:lnTo>
                <a:lnTo>
                  <a:pt x="3762" y="123"/>
                </a:lnTo>
                <a:close/>
                <a:moveTo>
                  <a:pt x="2984" y="599"/>
                </a:moveTo>
                <a:lnTo>
                  <a:pt x="3044" y="516"/>
                </a:lnTo>
                <a:lnTo>
                  <a:pt x="3511" y="1057"/>
                </a:lnTo>
                <a:lnTo>
                  <a:pt x="3445" y="1123"/>
                </a:lnTo>
                <a:lnTo>
                  <a:pt x="2984" y="599"/>
                </a:lnTo>
                <a:close/>
                <a:moveTo>
                  <a:pt x="3480" y="1164"/>
                </a:moveTo>
                <a:lnTo>
                  <a:pt x="3542" y="1093"/>
                </a:lnTo>
                <a:lnTo>
                  <a:pt x="3896" y="1512"/>
                </a:lnTo>
                <a:lnTo>
                  <a:pt x="3844" y="1568"/>
                </a:lnTo>
                <a:lnTo>
                  <a:pt x="3480" y="1164"/>
                </a:lnTo>
                <a:close/>
                <a:moveTo>
                  <a:pt x="4200" y="1899"/>
                </a:moveTo>
                <a:lnTo>
                  <a:pt x="4200" y="1899"/>
                </a:lnTo>
                <a:lnTo>
                  <a:pt x="4198" y="1901"/>
                </a:lnTo>
                <a:lnTo>
                  <a:pt x="4192" y="1909"/>
                </a:lnTo>
                <a:lnTo>
                  <a:pt x="4192" y="1913"/>
                </a:lnTo>
                <a:lnTo>
                  <a:pt x="4192" y="1917"/>
                </a:lnTo>
                <a:lnTo>
                  <a:pt x="4194" y="1922"/>
                </a:lnTo>
                <a:lnTo>
                  <a:pt x="4200" y="1928"/>
                </a:lnTo>
                <a:lnTo>
                  <a:pt x="4200" y="1963"/>
                </a:lnTo>
                <a:lnTo>
                  <a:pt x="3869" y="1597"/>
                </a:lnTo>
                <a:lnTo>
                  <a:pt x="3920" y="1539"/>
                </a:lnTo>
                <a:lnTo>
                  <a:pt x="4200" y="1870"/>
                </a:lnTo>
                <a:lnTo>
                  <a:pt x="4200" y="1899"/>
                </a:lnTo>
                <a:close/>
                <a:moveTo>
                  <a:pt x="4457" y="858"/>
                </a:moveTo>
                <a:lnTo>
                  <a:pt x="4727" y="1175"/>
                </a:lnTo>
                <a:lnTo>
                  <a:pt x="4426" y="1300"/>
                </a:lnTo>
                <a:lnTo>
                  <a:pt x="4212" y="977"/>
                </a:lnTo>
                <a:lnTo>
                  <a:pt x="4457" y="858"/>
                </a:lnTo>
                <a:close/>
                <a:moveTo>
                  <a:pt x="891" y="4193"/>
                </a:moveTo>
                <a:lnTo>
                  <a:pt x="560" y="4148"/>
                </a:lnTo>
                <a:lnTo>
                  <a:pt x="891" y="4035"/>
                </a:lnTo>
                <a:lnTo>
                  <a:pt x="891" y="4193"/>
                </a:lnTo>
                <a:close/>
                <a:moveTo>
                  <a:pt x="1515" y="4275"/>
                </a:moveTo>
                <a:lnTo>
                  <a:pt x="1272" y="4261"/>
                </a:lnTo>
                <a:lnTo>
                  <a:pt x="1272" y="4222"/>
                </a:lnTo>
                <a:lnTo>
                  <a:pt x="994" y="4205"/>
                </a:lnTo>
                <a:lnTo>
                  <a:pt x="994" y="4006"/>
                </a:lnTo>
                <a:lnTo>
                  <a:pt x="1492" y="3862"/>
                </a:lnTo>
                <a:lnTo>
                  <a:pt x="1521" y="3862"/>
                </a:lnTo>
                <a:lnTo>
                  <a:pt x="1515" y="4275"/>
                </a:lnTo>
                <a:close/>
                <a:moveTo>
                  <a:pt x="5128" y="2975"/>
                </a:moveTo>
                <a:lnTo>
                  <a:pt x="5171" y="3000"/>
                </a:lnTo>
                <a:lnTo>
                  <a:pt x="5171" y="3029"/>
                </a:lnTo>
                <a:lnTo>
                  <a:pt x="5138" y="3029"/>
                </a:lnTo>
                <a:lnTo>
                  <a:pt x="5087" y="2975"/>
                </a:lnTo>
                <a:lnTo>
                  <a:pt x="5128" y="2975"/>
                </a:lnTo>
                <a:close/>
                <a:moveTo>
                  <a:pt x="4739" y="3426"/>
                </a:moveTo>
                <a:lnTo>
                  <a:pt x="4892" y="3397"/>
                </a:lnTo>
                <a:lnTo>
                  <a:pt x="4929" y="3526"/>
                </a:lnTo>
                <a:lnTo>
                  <a:pt x="4869" y="3535"/>
                </a:lnTo>
                <a:lnTo>
                  <a:pt x="4739" y="3426"/>
                </a:lnTo>
                <a:close/>
                <a:moveTo>
                  <a:pt x="4776" y="3559"/>
                </a:moveTo>
                <a:lnTo>
                  <a:pt x="4729" y="3568"/>
                </a:lnTo>
                <a:lnTo>
                  <a:pt x="4711" y="3491"/>
                </a:lnTo>
                <a:lnTo>
                  <a:pt x="4776" y="3559"/>
                </a:lnTo>
                <a:close/>
                <a:moveTo>
                  <a:pt x="4900" y="3002"/>
                </a:moveTo>
                <a:lnTo>
                  <a:pt x="4929" y="3002"/>
                </a:lnTo>
                <a:lnTo>
                  <a:pt x="5031" y="3121"/>
                </a:lnTo>
                <a:lnTo>
                  <a:pt x="5114" y="3109"/>
                </a:lnTo>
                <a:lnTo>
                  <a:pt x="5233" y="3230"/>
                </a:lnTo>
                <a:lnTo>
                  <a:pt x="4974" y="3290"/>
                </a:lnTo>
                <a:lnTo>
                  <a:pt x="4900" y="3002"/>
                </a:lnTo>
                <a:close/>
                <a:moveTo>
                  <a:pt x="5031" y="2841"/>
                </a:moveTo>
                <a:lnTo>
                  <a:pt x="5031" y="2895"/>
                </a:lnTo>
                <a:lnTo>
                  <a:pt x="4916" y="2777"/>
                </a:lnTo>
                <a:lnTo>
                  <a:pt x="4916" y="2743"/>
                </a:lnTo>
                <a:lnTo>
                  <a:pt x="4945" y="2743"/>
                </a:lnTo>
                <a:lnTo>
                  <a:pt x="5031" y="2841"/>
                </a:lnTo>
                <a:close/>
                <a:moveTo>
                  <a:pt x="4842" y="2666"/>
                </a:moveTo>
                <a:lnTo>
                  <a:pt x="4879" y="2666"/>
                </a:lnTo>
                <a:lnTo>
                  <a:pt x="4916" y="2706"/>
                </a:lnTo>
                <a:lnTo>
                  <a:pt x="4916" y="2724"/>
                </a:lnTo>
                <a:lnTo>
                  <a:pt x="4883" y="2724"/>
                </a:lnTo>
                <a:lnTo>
                  <a:pt x="4842" y="2691"/>
                </a:lnTo>
                <a:lnTo>
                  <a:pt x="4842" y="2666"/>
                </a:lnTo>
                <a:close/>
                <a:moveTo>
                  <a:pt x="4795" y="3039"/>
                </a:moveTo>
                <a:lnTo>
                  <a:pt x="4869" y="3315"/>
                </a:lnTo>
                <a:lnTo>
                  <a:pt x="4667" y="3368"/>
                </a:lnTo>
                <a:lnTo>
                  <a:pt x="4375" y="3146"/>
                </a:lnTo>
                <a:lnTo>
                  <a:pt x="4795" y="3039"/>
                </a:lnTo>
                <a:close/>
                <a:moveTo>
                  <a:pt x="3042" y="3903"/>
                </a:moveTo>
                <a:lnTo>
                  <a:pt x="3042" y="3932"/>
                </a:lnTo>
                <a:lnTo>
                  <a:pt x="2947" y="3952"/>
                </a:lnTo>
                <a:lnTo>
                  <a:pt x="2947" y="3880"/>
                </a:lnTo>
                <a:lnTo>
                  <a:pt x="3042" y="3903"/>
                </a:lnTo>
                <a:close/>
                <a:moveTo>
                  <a:pt x="3040" y="3833"/>
                </a:moveTo>
                <a:lnTo>
                  <a:pt x="2957" y="3806"/>
                </a:lnTo>
                <a:lnTo>
                  <a:pt x="2982" y="3790"/>
                </a:lnTo>
                <a:lnTo>
                  <a:pt x="3040" y="3790"/>
                </a:lnTo>
                <a:lnTo>
                  <a:pt x="3040" y="3833"/>
                </a:lnTo>
                <a:close/>
                <a:moveTo>
                  <a:pt x="1710" y="3808"/>
                </a:moveTo>
                <a:lnTo>
                  <a:pt x="2346" y="3660"/>
                </a:lnTo>
                <a:lnTo>
                  <a:pt x="2706" y="3808"/>
                </a:lnTo>
                <a:lnTo>
                  <a:pt x="2185" y="3919"/>
                </a:lnTo>
                <a:lnTo>
                  <a:pt x="2185" y="3952"/>
                </a:lnTo>
                <a:lnTo>
                  <a:pt x="1710" y="3821"/>
                </a:lnTo>
                <a:lnTo>
                  <a:pt x="1710" y="3808"/>
                </a:lnTo>
                <a:close/>
                <a:moveTo>
                  <a:pt x="1646" y="4242"/>
                </a:moveTo>
                <a:lnTo>
                  <a:pt x="1599" y="4242"/>
                </a:lnTo>
                <a:lnTo>
                  <a:pt x="1599" y="3888"/>
                </a:lnTo>
                <a:lnTo>
                  <a:pt x="1667" y="3888"/>
                </a:lnTo>
                <a:lnTo>
                  <a:pt x="2346" y="4074"/>
                </a:lnTo>
                <a:lnTo>
                  <a:pt x="1646" y="4242"/>
                </a:lnTo>
                <a:close/>
                <a:moveTo>
                  <a:pt x="2498" y="4051"/>
                </a:moveTo>
                <a:lnTo>
                  <a:pt x="2313" y="3989"/>
                </a:lnTo>
                <a:lnTo>
                  <a:pt x="2313" y="3975"/>
                </a:lnTo>
                <a:lnTo>
                  <a:pt x="2813" y="3862"/>
                </a:lnTo>
                <a:lnTo>
                  <a:pt x="2879" y="3872"/>
                </a:lnTo>
                <a:lnTo>
                  <a:pt x="2879" y="3967"/>
                </a:lnTo>
                <a:lnTo>
                  <a:pt x="2498" y="4051"/>
                </a:lnTo>
                <a:close/>
                <a:moveTo>
                  <a:pt x="2875" y="4160"/>
                </a:moveTo>
                <a:lnTo>
                  <a:pt x="2659" y="4094"/>
                </a:lnTo>
                <a:lnTo>
                  <a:pt x="2659" y="4072"/>
                </a:lnTo>
                <a:lnTo>
                  <a:pt x="2879" y="4037"/>
                </a:lnTo>
                <a:lnTo>
                  <a:pt x="2875" y="4160"/>
                </a:lnTo>
                <a:close/>
                <a:moveTo>
                  <a:pt x="2846" y="3747"/>
                </a:moveTo>
                <a:lnTo>
                  <a:pt x="2846" y="3780"/>
                </a:lnTo>
                <a:lnTo>
                  <a:pt x="2474" y="3638"/>
                </a:lnTo>
                <a:lnTo>
                  <a:pt x="2474" y="3619"/>
                </a:lnTo>
                <a:lnTo>
                  <a:pt x="2825" y="3530"/>
                </a:lnTo>
                <a:lnTo>
                  <a:pt x="2879" y="3530"/>
                </a:lnTo>
                <a:lnTo>
                  <a:pt x="3007" y="3601"/>
                </a:lnTo>
                <a:lnTo>
                  <a:pt x="3007" y="3703"/>
                </a:lnTo>
                <a:lnTo>
                  <a:pt x="2846" y="3747"/>
                </a:lnTo>
                <a:close/>
                <a:moveTo>
                  <a:pt x="2943" y="4181"/>
                </a:moveTo>
                <a:lnTo>
                  <a:pt x="2947" y="4026"/>
                </a:lnTo>
                <a:lnTo>
                  <a:pt x="3046" y="4006"/>
                </a:lnTo>
                <a:lnTo>
                  <a:pt x="3042" y="4222"/>
                </a:lnTo>
                <a:lnTo>
                  <a:pt x="2943" y="4181"/>
                </a:lnTo>
                <a:close/>
                <a:moveTo>
                  <a:pt x="3066" y="3594"/>
                </a:moveTo>
                <a:lnTo>
                  <a:pt x="3066" y="3477"/>
                </a:lnTo>
                <a:lnTo>
                  <a:pt x="4270" y="3164"/>
                </a:lnTo>
                <a:lnTo>
                  <a:pt x="4295" y="3164"/>
                </a:lnTo>
                <a:lnTo>
                  <a:pt x="4295" y="3222"/>
                </a:lnTo>
                <a:lnTo>
                  <a:pt x="4319" y="3222"/>
                </a:lnTo>
                <a:lnTo>
                  <a:pt x="4505" y="3354"/>
                </a:lnTo>
                <a:lnTo>
                  <a:pt x="3136" y="3683"/>
                </a:lnTo>
                <a:lnTo>
                  <a:pt x="3087" y="3683"/>
                </a:lnTo>
                <a:lnTo>
                  <a:pt x="3087" y="3594"/>
                </a:lnTo>
                <a:lnTo>
                  <a:pt x="3066" y="3594"/>
                </a:lnTo>
                <a:close/>
                <a:moveTo>
                  <a:pt x="3192" y="4242"/>
                </a:moveTo>
                <a:lnTo>
                  <a:pt x="3118" y="4242"/>
                </a:lnTo>
                <a:lnTo>
                  <a:pt x="3120" y="3995"/>
                </a:lnTo>
                <a:lnTo>
                  <a:pt x="3120" y="3995"/>
                </a:lnTo>
                <a:lnTo>
                  <a:pt x="3457" y="3930"/>
                </a:lnTo>
                <a:lnTo>
                  <a:pt x="3688" y="3884"/>
                </a:lnTo>
                <a:lnTo>
                  <a:pt x="3795" y="3862"/>
                </a:lnTo>
                <a:lnTo>
                  <a:pt x="3795" y="3862"/>
                </a:lnTo>
                <a:lnTo>
                  <a:pt x="3799" y="3872"/>
                </a:lnTo>
                <a:lnTo>
                  <a:pt x="3805" y="3901"/>
                </a:lnTo>
                <a:lnTo>
                  <a:pt x="3821" y="3991"/>
                </a:lnTo>
                <a:lnTo>
                  <a:pt x="3844" y="4121"/>
                </a:lnTo>
                <a:lnTo>
                  <a:pt x="3192" y="4242"/>
                </a:lnTo>
                <a:close/>
                <a:moveTo>
                  <a:pt x="3200" y="3903"/>
                </a:moveTo>
                <a:lnTo>
                  <a:pt x="3112" y="3862"/>
                </a:lnTo>
                <a:lnTo>
                  <a:pt x="3112" y="3767"/>
                </a:lnTo>
                <a:lnTo>
                  <a:pt x="4569" y="3438"/>
                </a:lnTo>
                <a:lnTo>
                  <a:pt x="4610" y="3438"/>
                </a:lnTo>
                <a:lnTo>
                  <a:pt x="4641" y="3467"/>
                </a:lnTo>
                <a:lnTo>
                  <a:pt x="4667" y="3586"/>
                </a:lnTo>
                <a:lnTo>
                  <a:pt x="3200" y="3903"/>
                </a:lnTo>
                <a:close/>
                <a:moveTo>
                  <a:pt x="3908" y="4107"/>
                </a:moveTo>
                <a:lnTo>
                  <a:pt x="3875" y="3903"/>
                </a:lnTo>
                <a:lnTo>
                  <a:pt x="3898" y="3903"/>
                </a:lnTo>
                <a:lnTo>
                  <a:pt x="4229" y="4049"/>
                </a:lnTo>
                <a:lnTo>
                  <a:pt x="3908" y="4107"/>
                </a:lnTo>
                <a:close/>
                <a:moveTo>
                  <a:pt x="4369" y="4018"/>
                </a:moveTo>
                <a:lnTo>
                  <a:pt x="3941" y="3825"/>
                </a:lnTo>
                <a:lnTo>
                  <a:pt x="4688" y="3662"/>
                </a:lnTo>
                <a:lnTo>
                  <a:pt x="4748" y="3936"/>
                </a:lnTo>
                <a:lnTo>
                  <a:pt x="4369" y="4018"/>
                </a:lnTo>
                <a:close/>
                <a:moveTo>
                  <a:pt x="4818" y="3926"/>
                </a:moveTo>
                <a:lnTo>
                  <a:pt x="4756" y="3648"/>
                </a:lnTo>
                <a:lnTo>
                  <a:pt x="4953" y="3607"/>
                </a:lnTo>
                <a:lnTo>
                  <a:pt x="5021" y="3886"/>
                </a:lnTo>
                <a:lnTo>
                  <a:pt x="4818" y="3926"/>
                </a:lnTo>
                <a:close/>
                <a:moveTo>
                  <a:pt x="4892" y="4242"/>
                </a:moveTo>
                <a:lnTo>
                  <a:pt x="4853" y="4070"/>
                </a:lnTo>
                <a:lnTo>
                  <a:pt x="5067" y="4031"/>
                </a:lnTo>
                <a:lnTo>
                  <a:pt x="5108" y="4207"/>
                </a:lnTo>
                <a:lnTo>
                  <a:pt x="4892" y="4242"/>
                </a:lnTo>
                <a:close/>
                <a:moveTo>
                  <a:pt x="5209" y="4189"/>
                </a:moveTo>
                <a:lnTo>
                  <a:pt x="5171" y="4018"/>
                </a:lnTo>
                <a:lnTo>
                  <a:pt x="5602" y="3940"/>
                </a:lnTo>
                <a:lnTo>
                  <a:pt x="5669" y="4119"/>
                </a:lnTo>
                <a:lnTo>
                  <a:pt x="5209" y="4189"/>
                </a:lnTo>
                <a:close/>
                <a:moveTo>
                  <a:pt x="5713" y="3763"/>
                </a:moveTo>
                <a:lnTo>
                  <a:pt x="5620" y="3779"/>
                </a:lnTo>
                <a:lnTo>
                  <a:pt x="5567" y="3623"/>
                </a:lnTo>
                <a:lnTo>
                  <a:pt x="5713" y="3763"/>
                </a:lnTo>
                <a:close/>
                <a:moveTo>
                  <a:pt x="5558" y="3792"/>
                </a:moveTo>
                <a:lnTo>
                  <a:pt x="5130" y="3870"/>
                </a:lnTo>
                <a:lnTo>
                  <a:pt x="5067" y="3588"/>
                </a:lnTo>
                <a:lnTo>
                  <a:pt x="5455" y="3502"/>
                </a:lnTo>
                <a:lnTo>
                  <a:pt x="5558" y="3792"/>
                </a:lnTo>
                <a:close/>
                <a:moveTo>
                  <a:pt x="5406" y="3426"/>
                </a:moveTo>
                <a:lnTo>
                  <a:pt x="5034" y="3502"/>
                </a:lnTo>
                <a:lnTo>
                  <a:pt x="4999" y="3364"/>
                </a:lnTo>
                <a:lnTo>
                  <a:pt x="5283" y="3290"/>
                </a:lnTo>
                <a:lnTo>
                  <a:pt x="5406" y="3426"/>
                </a:lnTo>
                <a:close/>
                <a:moveTo>
                  <a:pt x="5258" y="3164"/>
                </a:moveTo>
                <a:lnTo>
                  <a:pt x="5171" y="3055"/>
                </a:lnTo>
                <a:lnTo>
                  <a:pt x="5208" y="3055"/>
                </a:lnTo>
                <a:lnTo>
                  <a:pt x="5295" y="3148"/>
                </a:lnTo>
                <a:lnTo>
                  <a:pt x="5258" y="31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제목 슬라이드">
    <p:bg>
      <p:bgPr>
        <a:pattFill prst="pct20">
          <a:fgClr>
            <a:srgbClr val="BFBFBF"/>
          </a:fgClr>
          <a:bgClr>
            <a:srgbClr val="D9D9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1187451" y="0"/>
            <a:ext cx="7956550" cy="6875463"/>
          </a:xfrm>
          <a:custGeom>
            <a:avLst/>
            <a:gdLst>
              <a:gd name="T0" fmla="*/ 5005 w 5760"/>
              <a:gd name="T1" fmla="*/ 2156 h 4300"/>
              <a:gd name="T2" fmla="*/ 4747 w 5760"/>
              <a:gd name="T3" fmla="*/ 2267 h 4300"/>
              <a:gd name="T4" fmla="*/ 4785 w 5760"/>
              <a:gd name="T5" fmla="*/ 2615 h 4300"/>
              <a:gd name="T6" fmla="*/ 4692 w 5760"/>
              <a:gd name="T7" fmla="*/ 1710 h 4300"/>
              <a:gd name="T8" fmla="*/ 4964 w 5760"/>
              <a:gd name="T9" fmla="*/ 0 h 4300"/>
              <a:gd name="T10" fmla="*/ 3873 w 5760"/>
              <a:gd name="T11" fmla="*/ 78 h 4300"/>
              <a:gd name="T12" fmla="*/ 3721 w 5760"/>
              <a:gd name="T13" fmla="*/ 0 h 4300"/>
              <a:gd name="T14" fmla="*/ 3544 w 5760"/>
              <a:gd name="T15" fmla="*/ 0 h 4300"/>
              <a:gd name="T16" fmla="*/ 4303 w 5760"/>
              <a:gd name="T17" fmla="*/ 2448 h 4300"/>
              <a:gd name="T18" fmla="*/ 4221 w 5760"/>
              <a:gd name="T19" fmla="*/ 2611 h 4300"/>
              <a:gd name="T20" fmla="*/ 4319 w 5760"/>
              <a:gd name="T21" fmla="*/ 2598 h 4300"/>
              <a:gd name="T22" fmla="*/ 4346 w 5760"/>
              <a:gd name="T23" fmla="*/ 2687 h 4300"/>
              <a:gd name="T24" fmla="*/ 4474 w 5760"/>
              <a:gd name="T25" fmla="*/ 2780 h 4300"/>
              <a:gd name="T26" fmla="*/ 4531 w 5760"/>
              <a:gd name="T27" fmla="*/ 2827 h 4300"/>
              <a:gd name="T28" fmla="*/ 3050 w 5760"/>
              <a:gd name="T29" fmla="*/ 3380 h 4300"/>
              <a:gd name="T30" fmla="*/ 362 w 5760"/>
              <a:gd name="T31" fmla="*/ 4300 h 4300"/>
              <a:gd name="T32" fmla="*/ 881 w 5760"/>
              <a:gd name="T33" fmla="*/ 4300 h 4300"/>
              <a:gd name="T34" fmla="*/ 2570 w 5760"/>
              <a:gd name="T35" fmla="*/ 4300 h 4300"/>
              <a:gd name="T36" fmla="*/ 3865 w 5760"/>
              <a:gd name="T37" fmla="*/ 4257 h 4300"/>
              <a:gd name="T38" fmla="*/ 4785 w 5760"/>
              <a:gd name="T39" fmla="*/ 4082 h 4300"/>
              <a:gd name="T40" fmla="*/ 5758 w 5760"/>
              <a:gd name="T41" fmla="*/ 3716 h 4300"/>
              <a:gd name="T42" fmla="*/ 5628 w 5760"/>
              <a:gd name="T43" fmla="*/ 3084 h 4300"/>
              <a:gd name="T44" fmla="*/ 4525 w 5760"/>
              <a:gd name="T45" fmla="*/ 1453 h 4300"/>
              <a:gd name="T46" fmla="*/ 5618 w 5760"/>
              <a:gd name="T47" fmla="*/ 800 h 4300"/>
              <a:gd name="T48" fmla="*/ 5001 w 5760"/>
              <a:gd name="T49" fmla="*/ 1257 h 4300"/>
              <a:gd name="T50" fmla="*/ 5690 w 5760"/>
              <a:gd name="T51" fmla="*/ 809 h 4300"/>
              <a:gd name="T52" fmla="*/ 5530 w 5760"/>
              <a:gd name="T53" fmla="*/ 340 h 4300"/>
              <a:gd name="T54" fmla="*/ 5190 w 5760"/>
              <a:gd name="T55" fmla="*/ 311 h 4300"/>
              <a:gd name="T56" fmla="*/ 4194 w 5760"/>
              <a:gd name="T57" fmla="*/ 950 h 4300"/>
              <a:gd name="T58" fmla="*/ 3992 w 5760"/>
              <a:gd name="T59" fmla="*/ 235 h 4300"/>
              <a:gd name="T60" fmla="*/ 3822 w 5760"/>
              <a:gd name="T61" fmla="*/ 105 h 4300"/>
              <a:gd name="T62" fmla="*/ 2984 w 5760"/>
              <a:gd name="T63" fmla="*/ 599 h 4300"/>
              <a:gd name="T64" fmla="*/ 3844 w 5760"/>
              <a:gd name="T65" fmla="*/ 1568 h 4300"/>
              <a:gd name="T66" fmla="*/ 4194 w 5760"/>
              <a:gd name="T67" fmla="*/ 1922 h 4300"/>
              <a:gd name="T68" fmla="*/ 4727 w 5760"/>
              <a:gd name="T69" fmla="*/ 1175 h 4300"/>
              <a:gd name="T70" fmla="*/ 1515 w 5760"/>
              <a:gd name="T71" fmla="*/ 4275 h 4300"/>
              <a:gd name="T72" fmla="*/ 5128 w 5760"/>
              <a:gd name="T73" fmla="*/ 2975 h 4300"/>
              <a:gd name="T74" fmla="*/ 4929 w 5760"/>
              <a:gd name="T75" fmla="*/ 3526 h 4300"/>
              <a:gd name="T76" fmla="*/ 4929 w 5760"/>
              <a:gd name="T77" fmla="*/ 3002 h 4300"/>
              <a:gd name="T78" fmla="*/ 4916 w 5760"/>
              <a:gd name="T79" fmla="*/ 2777 h 4300"/>
              <a:gd name="T80" fmla="*/ 4883 w 5760"/>
              <a:gd name="T81" fmla="*/ 2724 h 4300"/>
              <a:gd name="T82" fmla="*/ 3042 w 5760"/>
              <a:gd name="T83" fmla="*/ 3903 h 4300"/>
              <a:gd name="T84" fmla="*/ 3040 w 5760"/>
              <a:gd name="T85" fmla="*/ 3790 h 4300"/>
              <a:gd name="T86" fmla="*/ 1710 w 5760"/>
              <a:gd name="T87" fmla="*/ 3808 h 4300"/>
              <a:gd name="T88" fmla="*/ 2313 w 5760"/>
              <a:gd name="T89" fmla="*/ 3989 h 4300"/>
              <a:gd name="T90" fmla="*/ 2659 w 5760"/>
              <a:gd name="T91" fmla="*/ 4072 h 4300"/>
              <a:gd name="T92" fmla="*/ 2879 w 5760"/>
              <a:gd name="T93" fmla="*/ 3530 h 4300"/>
              <a:gd name="T94" fmla="*/ 2943 w 5760"/>
              <a:gd name="T95" fmla="*/ 4181 h 4300"/>
              <a:gd name="T96" fmla="*/ 3136 w 5760"/>
              <a:gd name="T97" fmla="*/ 3683 h 4300"/>
              <a:gd name="T98" fmla="*/ 3457 w 5760"/>
              <a:gd name="T99" fmla="*/ 3930 h 4300"/>
              <a:gd name="T100" fmla="*/ 3192 w 5760"/>
              <a:gd name="T101" fmla="*/ 4242 h 4300"/>
              <a:gd name="T102" fmla="*/ 3200 w 5760"/>
              <a:gd name="T103" fmla="*/ 3903 h 4300"/>
              <a:gd name="T104" fmla="*/ 4688 w 5760"/>
              <a:gd name="T105" fmla="*/ 3662 h 4300"/>
              <a:gd name="T106" fmla="*/ 4892 w 5760"/>
              <a:gd name="T107" fmla="*/ 4242 h 4300"/>
              <a:gd name="T108" fmla="*/ 5669 w 5760"/>
              <a:gd name="T109" fmla="*/ 4119 h 4300"/>
              <a:gd name="T110" fmla="*/ 5067 w 5760"/>
              <a:gd name="T111" fmla="*/ 3588 h 4300"/>
              <a:gd name="T112" fmla="*/ 5258 w 5760"/>
              <a:gd name="T113" fmla="*/ 3164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300">
                <a:moveTo>
                  <a:pt x="5760" y="2786"/>
                </a:moveTo>
                <a:lnTo>
                  <a:pt x="5760" y="2652"/>
                </a:lnTo>
                <a:lnTo>
                  <a:pt x="5412" y="2755"/>
                </a:lnTo>
                <a:lnTo>
                  <a:pt x="5264" y="2543"/>
                </a:lnTo>
                <a:lnTo>
                  <a:pt x="5758" y="2380"/>
                </a:lnTo>
                <a:lnTo>
                  <a:pt x="5758" y="2243"/>
                </a:lnTo>
                <a:lnTo>
                  <a:pt x="5198" y="2432"/>
                </a:lnTo>
                <a:lnTo>
                  <a:pt x="5005" y="2156"/>
                </a:lnTo>
                <a:lnTo>
                  <a:pt x="4949" y="2156"/>
                </a:lnTo>
                <a:lnTo>
                  <a:pt x="4949" y="2195"/>
                </a:lnTo>
                <a:lnTo>
                  <a:pt x="4890" y="2195"/>
                </a:lnTo>
                <a:lnTo>
                  <a:pt x="4890" y="2220"/>
                </a:lnTo>
                <a:lnTo>
                  <a:pt x="4815" y="2220"/>
                </a:lnTo>
                <a:lnTo>
                  <a:pt x="4815" y="2245"/>
                </a:lnTo>
                <a:lnTo>
                  <a:pt x="4747" y="2245"/>
                </a:lnTo>
                <a:lnTo>
                  <a:pt x="4747" y="2267"/>
                </a:lnTo>
                <a:lnTo>
                  <a:pt x="4680" y="2267"/>
                </a:lnTo>
                <a:lnTo>
                  <a:pt x="4680" y="2290"/>
                </a:lnTo>
                <a:lnTo>
                  <a:pt x="4616" y="2290"/>
                </a:lnTo>
                <a:lnTo>
                  <a:pt x="4616" y="2319"/>
                </a:lnTo>
                <a:lnTo>
                  <a:pt x="4589" y="2319"/>
                </a:lnTo>
                <a:lnTo>
                  <a:pt x="4589" y="2345"/>
                </a:lnTo>
                <a:lnTo>
                  <a:pt x="4785" y="2559"/>
                </a:lnTo>
                <a:lnTo>
                  <a:pt x="4785" y="2615"/>
                </a:lnTo>
                <a:lnTo>
                  <a:pt x="4414" y="2203"/>
                </a:lnTo>
                <a:lnTo>
                  <a:pt x="5758" y="1695"/>
                </a:lnTo>
                <a:lnTo>
                  <a:pt x="5758" y="1666"/>
                </a:lnTo>
                <a:lnTo>
                  <a:pt x="4389" y="2183"/>
                </a:lnTo>
                <a:lnTo>
                  <a:pt x="4287" y="2062"/>
                </a:lnTo>
                <a:lnTo>
                  <a:pt x="5758" y="1504"/>
                </a:lnTo>
                <a:lnTo>
                  <a:pt x="5758" y="1286"/>
                </a:lnTo>
                <a:lnTo>
                  <a:pt x="4692" y="1710"/>
                </a:lnTo>
                <a:lnTo>
                  <a:pt x="4540" y="1479"/>
                </a:lnTo>
                <a:lnTo>
                  <a:pt x="5742" y="975"/>
                </a:lnTo>
                <a:lnTo>
                  <a:pt x="5756" y="1027"/>
                </a:lnTo>
                <a:lnTo>
                  <a:pt x="5756" y="0"/>
                </a:lnTo>
                <a:lnTo>
                  <a:pt x="5353" y="0"/>
                </a:lnTo>
                <a:lnTo>
                  <a:pt x="5462" y="130"/>
                </a:lnTo>
                <a:lnTo>
                  <a:pt x="5198" y="263"/>
                </a:lnTo>
                <a:lnTo>
                  <a:pt x="4964" y="0"/>
                </a:lnTo>
                <a:lnTo>
                  <a:pt x="4929" y="0"/>
                </a:lnTo>
                <a:lnTo>
                  <a:pt x="5165" y="278"/>
                </a:lnTo>
                <a:lnTo>
                  <a:pt x="4414" y="640"/>
                </a:lnTo>
                <a:lnTo>
                  <a:pt x="4015" y="224"/>
                </a:lnTo>
                <a:lnTo>
                  <a:pt x="4435" y="0"/>
                </a:lnTo>
                <a:lnTo>
                  <a:pt x="4346" y="0"/>
                </a:lnTo>
                <a:lnTo>
                  <a:pt x="3984" y="195"/>
                </a:lnTo>
                <a:lnTo>
                  <a:pt x="3873" y="78"/>
                </a:lnTo>
                <a:lnTo>
                  <a:pt x="4011" y="0"/>
                </a:lnTo>
                <a:lnTo>
                  <a:pt x="3894" y="0"/>
                </a:lnTo>
                <a:lnTo>
                  <a:pt x="3836" y="37"/>
                </a:lnTo>
                <a:lnTo>
                  <a:pt x="3801" y="0"/>
                </a:lnTo>
                <a:lnTo>
                  <a:pt x="3766" y="0"/>
                </a:lnTo>
                <a:lnTo>
                  <a:pt x="3815" y="54"/>
                </a:lnTo>
                <a:lnTo>
                  <a:pt x="3784" y="78"/>
                </a:lnTo>
                <a:lnTo>
                  <a:pt x="3721" y="0"/>
                </a:lnTo>
                <a:lnTo>
                  <a:pt x="3721" y="0"/>
                </a:lnTo>
                <a:lnTo>
                  <a:pt x="3682" y="0"/>
                </a:lnTo>
                <a:lnTo>
                  <a:pt x="3682" y="0"/>
                </a:lnTo>
                <a:lnTo>
                  <a:pt x="3692" y="14"/>
                </a:lnTo>
                <a:lnTo>
                  <a:pt x="3717" y="47"/>
                </a:lnTo>
                <a:lnTo>
                  <a:pt x="3756" y="93"/>
                </a:lnTo>
                <a:lnTo>
                  <a:pt x="3651" y="152"/>
                </a:lnTo>
                <a:lnTo>
                  <a:pt x="3544" y="0"/>
                </a:lnTo>
                <a:lnTo>
                  <a:pt x="2601" y="0"/>
                </a:lnTo>
                <a:lnTo>
                  <a:pt x="3009" y="467"/>
                </a:lnTo>
                <a:lnTo>
                  <a:pt x="2937" y="555"/>
                </a:lnTo>
                <a:lnTo>
                  <a:pt x="2441" y="0"/>
                </a:lnTo>
                <a:lnTo>
                  <a:pt x="1953" y="0"/>
                </a:lnTo>
                <a:lnTo>
                  <a:pt x="4340" y="2419"/>
                </a:lnTo>
                <a:lnTo>
                  <a:pt x="4303" y="2419"/>
                </a:lnTo>
                <a:lnTo>
                  <a:pt x="4303" y="2448"/>
                </a:lnTo>
                <a:lnTo>
                  <a:pt x="4247" y="2448"/>
                </a:lnTo>
                <a:lnTo>
                  <a:pt x="4247" y="2471"/>
                </a:lnTo>
                <a:lnTo>
                  <a:pt x="4184" y="2471"/>
                </a:lnTo>
                <a:lnTo>
                  <a:pt x="4184" y="2489"/>
                </a:lnTo>
                <a:lnTo>
                  <a:pt x="4116" y="2489"/>
                </a:lnTo>
                <a:lnTo>
                  <a:pt x="4116" y="2518"/>
                </a:lnTo>
                <a:lnTo>
                  <a:pt x="4221" y="2611"/>
                </a:lnTo>
                <a:lnTo>
                  <a:pt x="4221" y="2611"/>
                </a:lnTo>
                <a:lnTo>
                  <a:pt x="4233" y="2599"/>
                </a:lnTo>
                <a:lnTo>
                  <a:pt x="4247" y="2592"/>
                </a:lnTo>
                <a:lnTo>
                  <a:pt x="4260" y="2586"/>
                </a:lnTo>
                <a:lnTo>
                  <a:pt x="4278" y="2584"/>
                </a:lnTo>
                <a:lnTo>
                  <a:pt x="4278" y="2584"/>
                </a:lnTo>
                <a:lnTo>
                  <a:pt x="4293" y="2586"/>
                </a:lnTo>
                <a:lnTo>
                  <a:pt x="4307" y="2590"/>
                </a:lnTo>
                <a:lnTo>
                  <a:pt x="4319" y="2598"/>
                </a:lnTo>
                <a:lnTo>
                  <a:pt x="4330" y="2605"/>
                </a:lnTo>
                <a:lnTo>
                  <a:pt x="4338" y="2617"/>
                </a:lnTo>
                <a:lnTo>
                  <a:pt x="4346" y="2629"/>
                </a:lnTo>
                <a:lnTo>
                  <a:pt x="4350" y="2642"/>
                </a:lnTo>
                <a:lnTo>
                  <a:pt x="4352" y="2658"/>
                </a:lnTo>
                <a:lnTo>
                  <a:pt x="4352" y="2658"/>
                </a:lnTo>
                <a:lnTo>
                  <a:pt x="4350" y="2673"/>
                </a:lnTo>
                <a:lnTo>
                  <a:pt x="4346" y="2687"/>
                </a:lnTo>
                <a:lnTo>
                  <a:pt x="4338" y="2699"/>
                </a:lnTo>
                <a:lnTo>
                  <a:pt x="4330" y="2710"/>
                </a:lnTo>
                <a:lnTo>
                  <a:pt x="4431" y="2800"/>
                </a:lnTo>
                <a:lnTo>
                  <a:pt x="4431" y="2800"/>
                </a:lnTo>
                <a:lnTo>
                  <a:pt x="4439" y="2792"/>
                </a:lnTo>
                <a:lnTo>
                  <a:pt x="4449" y="2786"/>
                </a:lnTo>
                <a:lnTo>
                  <a:pt x="4461" y="2782"/>
                </a:lnTo>
                <a:lnTo>
                  <a:pt x="4474" y="2780"/>
                </a:lnTo>
                <a:lnTo>
                  <a:pt x="4474" y="2780"/>
                </a:lnTo>
                <a:lnTo>
                  <a:pt x="4486" y="2782"/>
                </a:lnTo>
                <a:lnTo>
                  <a:pt x="4498" y="2786"/>
                </a:lnTo>
                <a:lnTo>
                  <a:pt x="4507" y="2790"/>
                </a:lnTo>
                <a:lnTo>
                  <a:pt x="4515" y="2798"/>
                </a:lnTo>
                <a:lnTo>
                  <a:pt x="4523" y="2808"/>
                </a:lnTo>
                <a:lnTo>
                  <a:pt x="4529" y="2817"/>
                </a:lnTo>
                <a:lnTo>
                  <a:pt x="4531" y="2827"/>
                </a:lnTo>
                <a:lnTo>
                  <a:pt x="4533" y="2839"/>
                </a:lnTo>
                <a:lnTo>
                  <a:pt x="4533" y="2839"/>
                </a:lnTo>
                <a:lnTo>
                  <a:pt x="4531" y="2850"/>
                </a:lnTo>
                <a:lnTo>
                  <a:pt x="4529" y="2860"/>
                </a:lnTo>
                <a:lnTo>
                  <a:pt x="4523" y="2870"/>
                </a:lnTo>
                <a:lnTo>
                  <a:pt x="4517" y="2878"/>
                </a:lnTo>
                <a:lnTo>
                  <a:pt x="4612" y="2965"/>
                </a:lnTo>
                <a:lnTo>
                  <a:pt x="3050" y="3380"/>
                </a:lnTo>
                <a:lnTo>
                  <a:pt x="3050" y="3405"/>
                </a:lnTo>
                <a:lnTo>
                  <a:pt x="1582" y="3767"/>
                </a:lnTo>
                <a:lnTo>
                  <a:pt x="1582" y="3796"/>
                </a:lnTo>
                <a:lnTo>
                  <a:pt x="467" y="4131"/>
                </a:lnTo>
                <a:lnTo>
                  <a:pt x="467" y="4168"/>
                </a:lnTo>
                <a:lnTo>
                  <a:pt x="0" y="4281"/>
                </a:lnTo>
                <a:lnTo>
                  <a:pt x="0" y="4300"/>
                </a:lnTo>
                <a:lnTo>
                  <a:pt x="362" y="4300"/>
                </a:lnTo>
                <a:lnTo>
                  <a:pt x="362" y="4265"/>
                </a:lnTo>
                <a:lnTo>
                  <a:pt x="399" y="4265"/>
                </a:lnTo>
                <a:lnTo>
                  <a:pt x="399" y="4300"/>
                </a:lnTo>
                <a:lnTo>
                  <a:pt x="735" y="4300"/>
                </a:lnTo>
                <a:lnTo>
                  <a:pt x="471" y="4261"/>
                </a:lnTo>
                <a:lnTo>
                  <a:pt x="471" y="4209"/>
                </a:lnTo>
                <a:lnTo>
                  <a:pt x="881" y="4263"/>
                </a:lnTo>
                <a:lnTo>
                  <a:pt x="881" y="4300"/>
                </a:lnTo>
                <a:lnTo>
                  <a:pt x="988" y="4300"/>
                </a:lnTo>
                <a:lnTo>
                  <a:pt x="988" y="4271"/>
                </a:lnTo>
                <a:lnTo>
                  <a:pt x="1124" y="4300"/>
                </a:lnTo>
                <a:lnTo>
                  <a:pt x="1630" y="4300"/>
                </a:lnTo>
                <a:lnTo>
                  <a:pt x="2447" y="4127"/>
                </a:lnTo>
                <a:lnTo>
                  <a:pt x="2498" y="4144"/>
                </a:lnTo>
                <a:lnTo>
                  <a:pt x="2498" y="4300"/>
                </a:lnTo>
                <a:lnTo>
                  <a:pt x="2570" y="4300"/>
                </a:lnTo>
                <a:lnTo>
                  <a:pt x="2570" y="4162"/>
                </a:lnTo>
                <a:lnTo>
                  <a:pt x="2902" y="4253"/>
                </a:lnTo>
                <a:lnTo>
                  <a:pt x="2902" y="4300"/>
                </a:lnTo>
                <a:lnTo>
                  <a:pt x="2972" y="4300"/>
                </a:lnTo>
                <a:lnTo>
                  <a:pt x="2972" y="4275"/>
                </a:lnTo>
                <a:lnTo>
                  <a:pt x="3068" y="4300"/>
                </a:lnTo>
                <a:lnTo>
                  <a:pt x="3704" y="4300"/>
                </a:lnTo>
                <a:lnTo>
                  <a:pt x="3865" y="4257"/>
                </a:lnTo>
                <a:lnTo>
                  <a:pt x="3865" y="4300"/>
                </a:lnTo>
                <a:lnTo>
                  <a:pt x="3943" y="4300"/>
                </a:lnTo>
                <a:lnTo>
                  <a:pt x="3943" y="4244"/>
                </a:lnTo>
                <a:lnTo>
                  <a:pt x="4455" y="4148"/>
                </a:lnTo>
                <a:lnTo>
                  <a:pt x="4482" y="4300"/>
                </a:lnTo>
                <a:lnTo>
                  <a:pt x="4523" y="4300"/>
                </a:lnTo>
                <a:lnTo>
                  <a:pt x="4492" y="4137"/>
                </a:lnTo>
                <a:lnTo>
                  <a:pt x="4785" y="4082"/>
                </a:lnTo>
                <a:lnTo>
                  <a:pt x="4826" y="4259"/>
                </a:lnTo>
                <a:lnTo>
                  <a:pt x="4587" y="4300"/>
                </a:lnTo>
                <a:lnTo>
                  <a:pt x="5760" y="4300"/>
                </a:lnTo>
                <a:lnTo>
                  <a:pt x="5760" y="4103"/>
                </a:lnTo>
                <a:lnTo>
                  <a:pt x="5737" y="4103"/>
                </a:lnTo>
                <a:lnTo>
                  <a:pt x="5674" y="3930"/>
                </a:lnTo>
                <a:lnTo>
                  <a:pt x="5758" y="3915"/>
                </a:lnTo>
                <a:lnTo>
                  <a:pt x="5758" y="3716"/>
                </a:lnTo>
                <a:lnTo>
                  <a:pt x="5585" y="3524"/>
                </a:lnTo>
                <a:lnTo>
                  <a:pt x="5585" y="3498"/>
                </a:lnTo>
                <a:lnTo>
                  <a:pt x="5760" y="3454"/>
                </a:lnTo>
                <a:lnTo>
                  <a:pt x="5760" y="3339"/>
                </a:lnTo>
                <a:lnTo>
                  <a:pt x="5503" y="3399"/>
                </a:lnTo>
                <a:lnTo>
                  <a:pt x="5503" y="3424"/>
                </a:lnTo>
                <a:lnTo>
                  <a:pt x="5283" y="3195"/>
                </a:lnTo>
                <a:lnTo>
                  <a:pt x="5628" y="3084"/>
                </a:lnTo>
                <a:lnTo>
                  <a:pt x="5495" y="2885"/>
                </a:lnTo>
                <a:lnTo>
                  <a:pt x="5495" y="2862"/>
                </a:lnTo>
                <a:lnTo>
                  <a:pt x="5760" y="2786"/>
                </a:lnTo>
                <a:close/>
                <a:moveTo>
                  <a:pt x="4525" y="1453"/>
                </a:moveTo>
                <a:lnTo>
                  <a:pt x="4441" y="1329"/>
                </a:lnTo>
                <a:lnTo>
                  <a:pt x="4748" y="1197"/>
                </a:lnTo>
                <a:lnTo>
                  <a:pt x="4859" y="1313"/>
                </a:lnTo>
                <a:lnTo>
                  <a:pt x="4525" y="1453"/>
                </a:lnTo>
                <a:close/>
                <a:moveTo>
                  <a:pt x="4850" y="1129"/>
                </a:moveTo>
                <a:lnTo>
                  <a:pt x="4760" y="1164"/>
                </a:lnTo>
                <a:lnTo>
                  <a:pt x="4486" y="852"/>
                </a:lnTo>
                <a:lnTo>
                  <a:pt x="4556" y="819"/>
                </a:lnTo>
                <a:lnTo>
                  <a:pt x="4850" y="1129"/>
                </a:lnTo>
                <a:close/>
                <a:moveTo>
                  <a:pt x="4583" y="811"/>
                </a:moveTo>
                <a:lnTo>
                  <a:pt x="5326" y="471"/>
                </a:lnTo>
                <a:lnTo>
                  <a:pt x="5618" y="800"/>
                </a:lnTo>
                <a:lnTo>
                  <a:pt x="4875" y="1119"/>
                </a:lnTo>
                <a:lnTo>
                  <a:pt x="4583" y="811"/>
                </a:lnTo>
                <a:close/>
                <a:moveTo>
                  <a:pt x="4885" y="1300"/>
                </a:moveTo>
                <a:lnTo>
                  <a:pt x="4782" y="1189"/>
                </a:lnTo>
                <a:lnTo>
                  <a:pt x="4871" y="1150"/>
                </a:lnTo>
                <a:lnTo>
                  <a:pt x="4970" y="1265"/>
                </a:lnTo>
                <a:lnTo>
                  <a:pt x="4885" y="1300"/>
                </a:lnTo>
                <a:close/>
                <a:moveTo>
                  <a:pt x="5001" y="1257"/>
                </a:moveTo>
                <a:lnTo>
                  <a:pt x="4896" y="1138"/>
                </a:lnTo>
                <a:lnTo>
                  <a:pt x="5634" y="823"/>
                </a:lnTo>
                <a:lnTo>
                  <a:pt x="5721" y="901"/>
                </a:lnTo>
                <a:lnTo>
                  <a:pt x="5733" y="951"/>
                </a:lnTo>
                <a:lnTo>
                  <a:pt x="5001" y="1257"/>
                </a:lnTo>
                <a:close/>
                <a:moveTo>
                  <a:pt x="5721" y="870"/>
                </a:moveTo>
                <a:lnTo>
                  <a:pt x="5661" y="809"/>
                </a:lnTo>
                <a:lnTo>
                  <a:pt x="5690" y="809"/>
                </a:lnTo>
                <a:lnTo>
                  <a:pt x="5721" y="870"/>
                </a:lnTo>
                <a:close/>
                <a:moveTo>
                  <a:pt x="5680" y="780"/>
                </a:moveTo>
                <a:lnTo>
                  <a:pt x="5637" y="780"/>
                </a:lnTo>
                <a:lnTo>
                  <a:pt x="5357" y="457"/>
                </a:lnTo>
                <a:lnTo>
                  <a:pt x="5542" y="372"/>
                </a:lnTo>
                <a:lnTo>
                  <a:pt x="5680" y="780"/>
                </a:lnTo>
                <a:close/>
                <a:moveTo>
                  <a:pt x="5478" y="167"/>
                </a:moveTo>
                <a:lnTo>
                  <a:pt x="5530" y="340"/>
                </a:lnTo>
                <a:lnTo>
                  <a:pt x="5336" y="430"/>
                </a:lnTo>
                <a:lnTo>
                  <a:pt x="5223" y="300"/>
                </a:lnTo>
                <a:lnTo>
                  <a:pt x="5478" y="167"/>
                </a:lnTo>
                <a:close/>
                <a:moveTo>
                  <a:pt x="5190" y="311"/>
                </a:moveTo>
                <a:lnTo>
                  <a:pt x="5307" y="446"/>
                </a:lnTo>
                <a:lnTo>
                  <a:pt x="4556" y="790"/>
                </a:lnTo>
                <a:lnTo>
                  <a:pt x="4441" y="660"/>
                </a:lnTo>
                <a:lnTo>
                  <a:pt x="5190" y="311"/>
                </a:lnTo>
                <a:close/>
                <a:moveTo>
                  <a:pt x="4418" y="671"/>
                </a:moveTo>
                <a:lnTo>
                  <a:pt x="4534" y="796"/>
                </a:lnTo>
                <a:lnTo>
                  <a:pt x="4464" y="825"/>
                </a:lnTo>
                <a:lnTo>
                  <a:pt x="4350" y="702"/>
                </a:lnTo>
                <a:lnTo>
                  <a:pt x="4418" y="671"/>
                </a:lnTo>
                <a:close/>
                <a:moveTo>
                  <a:pt x="4320" y="712"/>
                </a:moveTo>
                <a:lnTo>
                  <a:pt x="4429" y="841"/>
                </a:lnTo>
                <a:lnTo>
                  <a:pt x="4194" y="950"/>
                </a:lnTo>
                <a:lnTo>
                  <a:pt x="4108" y="815"/>
                </a:lnTo>
                <a:lnTo>
                  <a:pt x="4320" y="712"/>
                </a:lnTo>
                <a:close/>
                <a:moveTo>
                  <a:pt x="4091" y="796"/>
                </a:moveTo>
                <a:lnTo>
                  <a:pt x="3784" y="339"/>
                </a:lnTo>
                <a:lnTo>
                  <a:pt x="3922" y="265"/>
                </a:lnTo>
                <a:lnTo>
                  <a:pt x="4293" y="693"/>
                </a:lnTo>
                <a:lnTo>
                  <a:pt x="4091" y="796"/>
                </a:lnTo>
                <a:close/>
                <a:moveTo>
                  <a:pt x="3992" y="235"/>
                </a:moveTo>
                <a:lnTo>
                  <a:pt x="4391" y="650"/>
                </a:lnTo>
                <a:lnTo>
                  <a:pt x="4326" y="681"/>
                </a:lnTo>
                <a:lnTo>
                  <a:pt x="3949" y="255"/>
                </a:lnTo>
                <a:lnTo>
                  <a:pt x="3992" y="235"/>
                </a:lnTo>
                <a:close/>
                <a:moveTo>
                  <a:pt x="3852" y="88"/>
                </a:moveTo>
                <a:lnTo>
                  <a:pt x="3961" y="206"/>
                </a:lnTo>
                <a:lnTo>
                  <a:pt x="3931" y="222"/>
                </a:lnTo>
                <a:lnTo>
                  <a:pt x="3822" y="105"/>
                </a:lnTo>
                <a:lnTo>
                  <a:pt x="3852" y="88"/>
                </a:lnTo>
                <a:close/>
                <a:moveTo>
                  <a:pt x="3762" y="123"/>
                </a:moveTo>
                <a:lnTo>
                  <a:pt x="3799" y="123"/>
                </a:lnTo>
                <a:lnTo>
                  <a:pt x="3912" y="235"/>
                </a:lnTo>
                <a:lnTo>
                  <a:pt x="3762" y="309"/>
                </a:lnTo>
                <a:lnTo>
                  <a:pt x="3671" y="185"/>
                </a:lnTo>
                <a:lnTo>
                  <a:pt x="3762" y="123"/>
                </a:lnTo>
                <a:close/>
                <a:moveTo>
                  <a:pt x="2984" y="599"/>
                </a:moveTo>
                <a:lnTo>
                  <a:pt x="3044" y="516"/>
                </a:lnTo>
                <a:lnTo>
                  <a:pt x="3511" y="1057"/>
                </a:lnTo>
                <a:lnTo>
                  <a:pt x="3445" y="1123"/>
                </a:lnTo>
                <a:lnTo>
                  <a:pt x="2984" y="599"/>
                </a:lnTo>
                <a:close/>
                <a:moveTo>
                  <a:pt x="3480" y="1164"/>
                </a:moveTo>
                <a:lnTo>
                  <a:pt x="3542" y="1093"/>
                </a:lnTo>
                <a:lnTo>
                  <a:pt x="3896" y="1512"/>
                </a:lnTo>
                <a:lnTo>
                  <a:pt x="3844" y="1568"/>
                </a:lnTo>
                <a:lnTo>
                  <a:pt x="3480" y="1164"/>
                </a:lnTo>
                <a:close/>
                <a:moveTo>
                  <a:pt x="4200" y="1899"/>
                </a:moveTo>
                <a:lnTo>
                  <a:pt x="4200" y="1899"/>
                </a:lnTo>
                <a:lnTo>
                  <a:pt x="4198" y="1901"/>
                </a:lnTo>
                <a:lnTo>
                  <a:pt x="4192" y="1909"/>
                </a:lnTo>
                <a:lnTo>
                  <a:pt x="4192" y="1913"/>
                </a:lnTo>
                <a:lnTo>
                  <a:pt x="4192" y="1917"/>
                </a:lnTo>
                <a:lnTo>
                  <a:pt x="4194" y="1922"/>
                </a:lnTo>
                <a:lnTo>
                  <a:pt x="4200" y="1928"/>
                </a:lnTo>
                <a:lnTo>
                  <a:pt x="4200" y="1963"/>
                </a:lnTo>
                <a:lnTo>
                  <a:pt x="3869" y="1597"/>
                </a:lnTo>
                <a:lnTo>
                  <a:pt x="3920" y="1539"/>
                </a:lnTo>
                <a:lnTo>
                  <a:pt x="4200" y="1870"/>
                </a:lnTo>
                <a:lnTo>
                  <a:pt x="4200" y="1899"/>
                </a:lnTo>
                <a:close/>
                <a:moveTo>
                  <a:pt x="4457" y="858"/>
                </a:moveTo>
                <a:lnTo>
                  <a:pt x="4727" y="1175"/>
                </a:lnTo>
                <a:lnTo>
                  <a:pt x="4426" y="1300"/>
                </a:lnTo>
                <a:lnTo>
                  <a:pt x="4212" y="977"/>
                </a:lnTo>
                <a:lnTo>
                  <a:pt x="4457" y="858"/>
                </a:lnTo>
                <a:close/>
                <a:moveTo>
                  <a:pt x="891" y="4193"/>
                </a:moveTo>
                <a:lnTo>
                  <a:pt x="560" y="4148"/>
                </a:lnTo>
                <a:lnTo>
                  <a:pt x="891" y="4035"/>
                </a:lnTo>
                <a:lnTo>
                  <a:pt x="891" y="4193"/>
                </a:lnTo>
                <a:close/>
                <a:moveTo>
                  <a:pt x="1515" y="4275"/>
                </a:moveTo>
                <a:lnTo>
                  <a:pt x="1272" y="4261"/>
                </a:lnTo>
                <a:lnTo>
                  <a:pt x="1272" y="4222"/>
                </a:lnTo>
                <a:lnTo>
                  <a:pt x="994" y="4205"/>
                </a:lnTo>
                <a:lnTo>
                  <a:pt x="994" y="4006"/>
                </a:lnTo>
                <a:lnTo>
                  <a:pt x="1492" y="3862"/>
                </a:lnTo>
                <a:lnTo>
                  <a:pt x="1521" y="3862"/>
                </a:lnTo>
                <a:lnTo>
                  <a:pt x="1515" y="4275"/>
                </a:lnTo>
                <a:close/>
                <a:moveTo>
                  <a:pt x="5128" y="2975"/>
                </a:moveTo>
                <a:lnTo>
                  <a:pt x="5171" y="3000"/>
                </a:lnTo>
                <a:lnTo>
                  <a:pt x="5171" y="3029"/>
                </a:lnTo>
                <a:lnTo>
                  <a:pt x="5138" y="3029"/>
                </a:lnTo>
                <a:lnTo>
                  <a:pt x="5087" y="2975"/>
                </a:lnTo>
                <a:lnTo>
                  <a:pt x="5128" y="2975"/>
                </a:lnTo>
                <a:close/>
                <a:moveTo>
                  <a:pt x="4739" y="3426"/>
                </a:moveTo>
                <a:lnTo>
                  <a:pt x="4892" y="3397"/>
                </a:lnTo>
                <a:lnTo>
                  <a:pt x="4929" y="3526"/>
                </a:lnTo>
                <a:lnTo>
                  <a:pt x="4869" y="3535"/>
                </a:lnTo>
                <a:lnTo>
                  <a:pt x="4739" y="3426"/>
                </a:lnTo>
                <a:close/>
                <a:moveTo>
                  <a:pt x="4776" y="3559"/>
                </a:moveTo>
                <a:lnTo>
                  <a:pt x="4729" y="3568"/>
                </a:lnTo>
                <a:lnTo>
                  <a:pt x="4711" y="3491"/>
                </a:lnTo>
                <a:lnTo>
                  <a:pt x="4776" y="3559"/>
                </a:lnTo>
                <a:close/>
                <a:moveTo>
                  <a:pt x="4900" y="3002"/>
                </a:moveTo>
                <a:lnTo>
                  <a:pt x="4929" y="3002"/>
                </a:lnTo>
                <a:lnTo>
                  <a:pt x="5031" y="3121"/>
                </a:lnTo>
                <a:lnTo>
                  <a:pt x="5114" y="3109"/>
                </a:lnTo>
                <a:lnTo>
                  <a:pt x="5233" y="3230"/>
                </a:lnTo>
                <a:lnTo>
                  <a:pt x="4974" y="3290"/>
                </a:lnTo>
                <a:lnTo>
                  <a:pt x="4900" y="3002"/>
                </a:lnTo>
                <a:close/>
                <a:moveTo>
                  <a:pt x="5031" y="2841"/>
                </a:moveTo>
                <a:lnTo>
                  <a:pt x="5031" y="2895"/>
                </a:lnTo>
                <a:lnTo>
                  <a:pt x="4916" y="2777"/>
                </a:lnTo>
                <a:lnTo>
                  <a:pt x="4916" y="2743"/>
                </a:lnTo>
                <a:lnTo>
                  <a:pt x="4945" y="2743"/>
                </a:lnTo>
                <a:lnTo>
                  <a:pt x="5031" y="2841"/>
                </a:lnTo>
                <a:close/>
                <a:moveTo>
                  <a:pt x="4842" y="2666"/>
                </a:moveTo>
                <a:lnTo>
                  <a:pt x="4879" y="2666"/>
                </a:lnTo>
                <a:lnTo>
                  <a:pt x="4916" y="2706"/>
                </a:lnTo>
                <a:lnTo>
                  <a:pt x="4916" y="2724"/>
                </a:lnTo>
                <a:lnTo>
                  <a:pt x="4883" y="2724"/>
                </a:lnTo>
                <a:lnTo>
                  <a:pt x="4842" y="2691"/>
                </a:lnTo>
                <a:lnTo>
                  <a:pt x="4842" y="2666"/>
                </a:lnTo>
                <a:close/>
                <a:moveTo>
                  <a:pt x="4795" y="3039"/>
                </a:moveTo>
                <a:lnTo>
                  <a:pt x="4869" y="3315"/>
                </a:lnTo>
                <a:lnTo>
                  <a:pt x="4667" y="3368"/>
                </a:lnTo>
                <a:lnTo>
                  <a:pt x="4375" y="3146"/>
                </a:lnTo>
                <a:lnTo>
                  <a:pt x="4795" y="3039"/>
                </a:lnTo>
                <a:close/>
                <a:moveTo>
                  <a:pt x="3042" y="3903"/>
                </a:moveTo>
                <a:lnTo>
                  <a:pt x="3042" y="3932"/>
                </a:lnTo>
                <a:lnTo>
                  <a:pt x="2947" y="3952"/>
                </a:lnTo>
                <a:lnTo>
                  <a:pt x="2947" y="3880"/>
                </a:lnTo>
                <a:lnTo>
                  <a:pt x="3042" y="3903"/>
                </a:lnTo>
                <a:close/>
                <a:moveTo>
                  <a:pt x="3040" y="3833"/>
                </a:moveTo>
                <a:lnTo>
                  <a:pt x="2957" y="3806"/>
                </a:lnTo>
                <a:lnTo>
                  <a:pt x="2982" y="3790"/>
                </a:lnTo>
                <a:lnTo>
                  <a:pt x="3040" y="3790"/>
                </a:lnTo>
                <a:lnTo>
                  <a:pt x="3040" y="3833"/>
                </a:lnTo>
                <a:close/>
                <a:moveTo>
                  <a:pt x="1710" y="3808"/>
                </a:moveTo>
                <a:lnTo>
                  <a:pt x="2346" y="3660"/>
                </a:lnTo>
                <a:lnTo>
                  <a:pt x="2706" y="3808"/>
                </a:lnTo>
                <a:lnTo>
                  <a:pt x="2185" y="3919"/>
                </a:lnTo>
                <a:lnTo>
                  <a:pt x="2185" y="3952"/>
                </a:lnTo>
                <a:lnTo>
                  <a:pt x="1710" y="3821"/>
                </a:lnTo>
                <a:lnTo>
                  <a:pt x="1710" y="3808"/>
                </a:lnTo>
                <a:close/>
                <a:moveTo>
                  <a:pt x="1646" y="4242"/>
                </a:moveTo>
                <a:lnTo>
                  <a:pt x="1599" y="4242"/>
                </a:lnTo>
                <a:lnTo>
                  <a:pt x="1599" y="3888"/>
                </a:lnTo>
                <a:lnTo>
                  <a:pt x="1667" y="3888"/>
                </a:lnTo>
                <a:lnTo>
                  <a:pt x="2346" y="4074"/>
                </a:lnTo>
                <a:lnTo>
                  <a:pt x="1646" y="4242"/>
                </a:lnTo>
                <a:close/>
                <a:moveTo>
                  <a:pt x="2498" y="4051"/>
                </a:moveTo>
                <a:lnTo>
                  <a:pt x="2313" y="3989"/>
                </a:lnTo>
                <a:lnTo>
                  <a:pt x="2313" y="3975"/>
                </a:lnTo>
                <a:lnTo>
                  <a:pt x="2813" y="3862"/>
                </a:lnTo>
                <a:lnTo>
                  <a:pt x="2879" y="3872"/>
                </a:lnTo>
                <a:lnTo>
                  <a:pt x="2879" y="3967"/>
                </a:lnTo>
                <a:lnTo>
                  <a:pt x="2498" y="4051"/>
                </a:lnTo>
                <a:close/>
                <a:moveTo>
                  <a:pt x="2875" y="4160"/>
                </a:moveTo>
                <a:lnTo>
                  <a:pt x="2659" y="4094"/>
                </a:lnTo>
                <a:lnTo>
                  <a:pt x="2659" y="4072"/>
                </a:lnTo>
                <a:lnTo>
                  <a:pt x="2879" y="4037"/>
                </a:lnTo>
                <a:lnTo>
                  <a:pt x="2875" y="4160"/>
                </a:lnTo>
                <a:close/>
                <a:moveTo>
                  <a:pt x="2846" y="3747"/>
                </a:moveTo>
                <a:lnTo>
                  <a:pt x="2846" y="3780"/>
                </a:lnTo>
                <a:lnTo>
                  <a:pt x="2474" y="3638"/>
                </a:lnTo>
                <a:lnTo>
                  <a:pt x="2474" y="3619"/>
                </a:lnTo>
                <a:lnTo>
                  <a:pt x="2825" y="3530"/>
                </a:lnTo>
                <a:lnTo>
                  <a:pt x="2879" y="3530"/>
                </a:lnTo>
                <a:lnTo>
                  <a:pt x="3007" y="3601"/>
                </a:lnTo>
                <a:lnTo>
                  <a:pt x="3007" y="3703"/>
                </a:lnTo>
                <a:lnTo>
                  <a:pt x="2846" y="3747"/>
                </a:lnTo>
                <a:close/>
                <a:moveTo>
                  <a:pt x="2943" y="4181"/>
                </a:moveTo>
                <a:lnTo>
                  <a:pt x="2947" y="4026"/>
                </a:lnTo>
                <a:lnTo>
                  <a:pt x="3046" y="4006"/>
                </a:lnTo>
                <a:lnTo>
                  <a:pt x="3042" y="4222"/>
                </a:lnTo>
                <a:lnTo>
                  <a:pt x="2943" y="4181"/>
                </a:lnTo>
                <a:close/>
                <a:moveTo>
                  <a:pt x="3066" y="3594"/>
                </a:moveTo>
                <a:lnTo>
                  <a:pt x="3066" y="3477"/>
                </a:lnTo>
                <a:lnTo>
                  <a:pt x="4270" y="3164"/>
                </a:lnTo>
                <a:lnTo>
                  <a:pt x="4295" y="3164"/>
                </a:lnTo>
                <a:lnTo>
                  <a:pt x="4295" y="3222"/>
                </a:lnTo>
                <a:lnTo>
                  <a:pt x="4319" y="3222"/>
                </a:lnTo>
                <a:lnTo>
                  <a:pt x="4505" y="3354"/>
                </a:lnTo>
                <a:lnTo>
                  <a:pt x="3136" y="3683"/>
                </a:lnTo>
                <a:lnTo>
                  <a:pt x="3087" y="3683"/>
                </a:lnTo>
                <a:lnTo>
                  <a:pt x="3087" y="3594"/>
                </a:lnTo>
                <a:lnTo>
                  <a:pt x="3066" y="3594"/>
                </a:lnTo>
                <a:close/>
                <a:moveTo>
                  <a:pt x="3192" y="4242"/>
                </a:moveTo>
                <a:lnTo>
                  <a:pt x="3118" y="4242"/>
                </a:lnTo>
                <a:lnTo>
                  <a:pt x="3120" y="3995"/>
                </a:lnTo>
                <a:lnTo>
                  <a:pt x="3120" y="3995"/>
                </a:lnTo>
                <a:lnTo>
                  <a:pt x="3457" y="3930"/>
                </a:lnTo>
                <a:lnTo>
                  <a:pt x="3688" y="3884"/>
                </a:lnTo>
                <a:lnTo>
                  <a:pt x="3795" y="3862"/>
                </a:lnTo>
                <a:lnTo>
                  <a:pt x="3795" y="3862"/>
                </a:lnTo>
                <a:lnTo>
                  <a:pt x="3799" y="3872"/>
                </a:lnTo>
                <a:lnTo>
                  <a:pt x="3805" y="3901"/>
                </a:lnTo>
                <a:lnTo>
                  <a:pt x="3821" y="3991"/>
                </a:lnTo>
                <a:lnTo>
                  <a:pt x="3844" y="4121"/>
                </a:lnTo>
                <a:lnTo>
                  <a:pt x="3192" y="4242"/>
                </a:lnTo>
                <a:close/>
                <a:moveTo>
                  <a:pt x="3200" y="3903"/>
                </a:moveTo>
                <a:lnTo>
                  <a:pt x="3112" y="3862"/>
                </a:lnTo>
                <a:lnTo>
                  <a:pt x="3112" y="3767"/>
                </a:lnTo>
                <a:lnTo>
                  <a:pt x="4569" y="3438"/>
                </a:lnTo>
                <a:lnTo>
                  <a:pt x="4610" y="3438"/>
                </a:lnTo>
                <a:lnTo>
                  <a:pt x="4641" y="3467"/>
                </a:lnTo>
                <a:lnTo>
                  <a:pt x="4667" y="3586"/>
                </a:lnTo>
                <a:lnTo>
                  <a:pt x="3200" y="3903"/>
                </a:lnTo>
                <a:close/>
                <a:moveTo>
                  <a:pt x="3908" y="4107"/>
                </a:moveTo>
                <a:lnTo>
                  <a:pt x="3875" y="3903"/>
                </a:lnTo>
                <a:lnTo>
                  <a:pt x="3898" y="3903"/>
                </a:lnTo>
                <a:lnTo>
                  <a:pt x="4229" y="4049"/>
                </a:lnTo>
                <a:lnTo>
                  <a:pt x="3908" y="4107"/>
                </a:lnTo>
                <a:close/>
                <a:moveTo>
                  <a:pt x="4369" y="4018"/>
                </a:moveTo>
                <a:lnTo>
                  <a:pt x="3941" y="3825"/>
                </a:lnTo>
                <a:lnTo>
                  <a:pt x="4688" y="3662"/>
                </a:lnTo>
                <a:lnTo>
                  <a:pt x="4748" y="3936"/>
                </a:lnTo>
                <a:lnTo>
                  <a:pt x="4369" y="4018"/>
                </a:lnTo>
                <a:close/>
                <a:moveTo>
                  <a:pt x="4818" y="3926"/>
                </a:moveTo>
                <a:lnTo>
                  <a:pt x="4756" y="3648"/>
                </a:lnTo>
                <a:lnTo>
                  <a:pt x="4953" y="3607"/>
                </a:lnTo>
                <a:lnTo>
                  <a:pt x="5021" y="3886"/>
                </a:lnTo>
                <a:lnTo>
                  <a:pt x="4818" y="3926"/>
                </a:lnTo>
                <a:close/>
                <a:moveTo>
                  <a:pt x="4892" y="4242"/>
                </a:moveTo>
                <a:lnTo>
                  <a:pt x="4853" y="4070"/>
                </a:lnTo>
                <a:lnTo>
                  <a:pt x="5067" y="4031"/>
                </a:lnTo>
                <a:lnTo>
                  <a:pt x="5108" y="4207"/>
                </a:lnTo>
                <a:lnTo>
                  <a:pt x="4892" y="4242"/>
                </a:lnTo>
                <a:close/>
                <a:moveTo>
                  <a:pt x="5209" y="4189"/>
                </a:moveTo>
                <a:lnTo>
                  <a:pt x="5171" y="4018"/>
                </a:lnTo>
                <a:lnTo>
                  <a:pt x="5602" y="3940"/>
                </a:lnTo>
                <a:lnTo>
                  <a:pt x="5669" y="4119"/>
                </a:lnTo>
                <a:lnTo>
                  <a:pt x="5209" y="4189"/>
                </a:lnTo>
                <a:close/>
                <a:moveTo>
                  <a:pt x="5713" y="3763"/>
                </a:moveTo>
                <a:lnTo>
                  <a:pt x="5620" y="3779"/>
                </a:lnTo>
                <a:lnTo>
                  <a:pt x="5567" y="3623"/>
                </a:lnTo>
                <a:lnTo>
                  <a:pt x="5713" y="3763"/>
                </a:lnTo>
                <a:close/>
                <a:moveTo>
                  <a:pt x="5558" y="3792"/>
                </a:moveTo>
                <a:lnTo>
                  <a:pt x="5130" y="3870"/>
                </a:lnTo>
                <a:lnTo>
                  <a:pt x="5067" y="3588"/>
                </a:lnTo>
                <a:lnTo>
                  <a:pt x="5455" y="3502"/>
                </a:lnTo>
                <a:lnTo>
                  <a:pt x="5558" y="3792"/>
                </a:lnTo>
                <a:close/>
                <a:moveTo>
                  <a:pt x="5406" y="3426"/>
                </a:moveTo>
                <a:lnTo>
                  <a:pt x="5034" y="3502"/>
                </a:lnTo>
                <a:lnTo>
                  <a:pt x="4999" y="3364"/>
                </a:lnTo>
                <a:lnTo>
                  <a:pt x="5283" y="3290"/>
                </a:lnTo>
                <a:lnTo>
                  <a:pt x="5406" y="3426"/>
                </a:lnTo>
                <a:close/>
                <a:moveTo>
                  <a:pt x="5258" y="3164"/>
                </a:moveTo>
                <a:lnTo>
                  <a:pt x="5171" y="3055"/>
                </a:lnTo>
                <a:lnTo>
                  <a:pt x="5208" y="3055"/>
                </a:lnTo>
                <a:lnTo>
                  <a:pt x="5295" y="3148"/>
                </a:lnTo>
                <a:lnTo>
                  <a:pt x="5258" y="316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2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3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90" y="1589091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90" y="1589091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90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5" y="2265366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5" y="2265366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40" y="1836741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40" y="1836741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5" y="2582866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2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2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90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2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2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2" y="2941641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44E426CE-4A7A-4FF1-BE74-5741EA9E57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api.nmv.naver.com/flash/convertIframeTag.nhn?vid=9E447CBB42A7605AC89AED51FD7A4A9AC4E9&amp;outKey=V129c1d35b9606d23ecf65b6d9c178be30775e33d20b9cb47bdad5b6d9c178be30775&amp;width=1280&amp;height=72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DfXm-YrZ8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5656" y="1916832"/>
            <a:ext cx="6581109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en-US" altLang="ko-KR" sz="4000" dirty="0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10X10 Bold" panose="020D0604000000000000" pitchFamily="50" charset="-127"/>
                <a:ea typeface="10X10 Bold" panose="020D0604000000000000" pitchFamily="50" charset="-127"/>
              </a:rPr>
              <a:t>RFID </a:t>
            </a:r>
            <a:r>
              <a:rPr lang="ko-KR" altLang="en-US" sz="4000" dirty="0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10X10 Bold" panose="020D0604000000000000" pitchFamily="50" charset="-127"/>
                <a:ea typeface="10X10 Bold" panose="020D0604000000000000" pitchFamily="50" charset="-127"/>
              </a:rPr>
              <a:t>센서모듈을 활용한 </a:t>
            </a:r>
            <a:r>
              <a:rPr lang="en-US" altLang="ko-KR" sz="4000" dirty="0" err="1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ko-KR" altLang="en-US" sz="4000" dirty="0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10X10 Bold" panose="020D0604000000000000" pitchFamily="50" charset="-127"/>
                <a:ea typeface="10X10 Bold" panose="020D0604000000000000" pitchFamily="50" charset="-127"/>
              </a:rPr>
              <a:t>기반 스마트 냉장고</a:t>
            </a:r>
            <a:r>
              <a:rPr lang="en-US" altLang="ko-KR" sz="4000" dirty="0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ko-KR" altLang="ko-KR" sz="4000" dirty="0">
              <a:gradFill>
                <a:gsLst>
                  <a:gs pos="100000">
                    <a:schemeClr val="bg1"/>
                  </a:gs>
                  <a:gs pos="5000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66960" y="4869160"/>
            <a:ext cx="41984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신정수 김태수 이동하 이원영</a:t>
            </a:r>
            <a:endParaRPr lang="ko-KR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92454" y="4318833"/>
            <a:ext cx="5347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Team 4 </a:t>
            </a:r>
            <a:r>
              <a:rPr lang="ko-KR" altLang="en-US" sz="2400" dirty="0" smtClean="0">
                <a:solidFill>
                  <a:srgbClr val="E46C0B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냉장고를 부탁해</a:t>
            </a:r>
            <a:endParaRPr lang="ko-KR" altLang="ko-KR" sz="2400" dirty="0">
              <a:solidFill>
                <a:srgbClr val="E46C0B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96339" y="260650"/>
            <a:ext cx="1335629" cy="34678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660000" flipH="1">
            <a:off x="8320052" y="-67811"/>
            <a:ext cx="56775" cy="1058019"/>
          </a:xfrm>
          <a:prstGeom prst="rect">
            <a:avLst/>
          </a:prstGeom>
          <a:solidFill>
            <a:srgbClr val="E46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3660000" flipH="1">
            <a:off x="8703882" y="380480"/>
            <a:ext cx="46923" cy="493575"/>
          </a:xfrm>
          <a:prstGeom prst="rect">
            <a:avLst/>
          </a:prstGeom>
          <a:solidFill>
            <a:srgbClr val="E46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rot="20534479" flipH="1">
            <a:off x="8820570" y="-549810"/>
            <a:ext cx="402504" cy="2073822"/>
          </a:xfrm>
          <a:prstGeom prst="rect">
            <a:avLst/>
          </a:prstGeom>
          <a:solidFill>
            <a:srgbClr val="E46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19380000" flipH="1">
            <a:off x="8402801" y="298756"/>
            <a:ext cx="43877" cy="493575"/>
          </a:xfrm>
          <a:prstGeom prst="rect">
            <a:avLst/>
          </a:prstGeom>
          <a:solidFill>
            <a:srgbClr val="E46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 rot="19440000" flipH="1">
            <a:off x="8268717" y="116907"/>
            <a:ext cx="43877" cy="493575"/>
          </a:xfrm>
          <a:prstGeom prst="rect">
            <a:avLst/>
          </a:prstGeom>
          <a:solidFill>
            <a:srgbClr val="E46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3" y="1"/>
            <a:ext cx="9184588" cy="6860156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solidFill>
              <a:srgbClr val="262626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77" y="2426570"/>
            <a:ext cx="1100731" cy="1100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39552" y="3494914"/>
            <a:ext cx="83529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solve </a:t>
            </a:r>
            <a:endParaRPr lang="ko-KR" altLang="en-US" sz="2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55876" y="3891853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E46C0B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How </a:t>
            </a:r>
            <a:r>
              <a:rPr lang="en-US" altLang="ko-KR" sz="2000" dirty="0" smtClean="0">
                <a:solidFill>
                  <a:srgbClr val="E46C0B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can </a:t>
            </a:r>
            <a:r>
              <a:rPr lang="en-US" altLang="ko-KR" sz="2000" dirty="0">
                <a:solidFill>
                  <a:srgbClr val="E46C0B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we </a:t>
            </a:r>
            <a:r>
              <a:rPr lang="en-US" altLang="ko-KR" sz="2000" dirty="0" smtClean="0">
                <a:solidFill>
                  <a:srgbClr val="E46C0B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make comfortably ?</a:t>
            </a:r>
            <a:endParaRPr lang="ko-KR" altLang="en-US" sz="2000" dirty="0">
              <a:solidFill>
                <a:srgbClr val="E46C0B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0651" y="1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://www.gjbs.co.uk/images/general/rf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09442"/>
            <a:ext cx="4464496" cy="4241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  <a:extLst/>
        </p:spPr>
      </p:pic>
    </p:spTree>
    <p:extLst>
      <p:ext uri="{BB962C8B-B14F-4D97-AF65-F5344CB8AC3E}">
        <p14:creationId xmlns:p14="http://schemas.microsoft.com/office/powerpoint/2010/main" val="4087696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-828600" y="28561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394703"/>
            <a:ext cx="260611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ko-KR" altLang="en-US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전자태그 </a:t>
            </a:r>
            <a:r>
              <a:rPr lang="en-US" altLang="ko-KR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: RFID </a:t>
            </a:r>
            <a:r>
              <a:rPr lang="ko-KR" altLang="en-US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란</a:t>
            </a:r>
            <a:r>
              <a:rPr lang="en-US" altLang="ko-KR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?</a:t>
            </a:r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830316" cy="32729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754873" y="4964931"/>
            <a:ext cx="599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3"/>
              </a:rPr>
              <a:t>serviceapi.nmv.naver.com/flash/convertIframeTag.nhn?vid=9E447CBB42A7605AC89AED51FD7A4A9AC4E9&amp;outKey=V129c1d35b9606d23ecf65b6d9c178be30775e33d20b9cb47bdad5b6d9c178be30775&amp;width=1280&amp;height=720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-828600" y="28561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-36512" y="108726"/>
            <a:ext cx="260611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7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프로젝트 소개</a:t>
            </a:r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505392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2777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65822" y="0"/>
            <a:ext cx="1578179" cy="620688"/>
            <a:chOff x="7565822" y="0"/>
            <a:chExt cx="1578178" cy="620688"/>
          </a:xfrm>
        </p:grpSpPr>
        <p:sp>
          <p:nvSpPr>
            <p:cNvPr id="4" name="직사각형 3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7" name="제목 2"/>
          <p:cNvSpPr txBox="1">
            <a:spLocks/>
          </p:cNvSpPr>
          <p:nvPr/>
        </p:nvSpPr>
        <p:spPr bwMode="auto">
          <a:xfrm>
            <a:off x="179512" y="44626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E46C0A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How do we carry out the project?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b="1" dirty="0">
              <a:solidFill>
                <a:srgbClr val="E46C0A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65822" y="0"/>
            <a:ext cx="1578179" cy="764704"/>
            <a:chOff x="7565822" y="0"/>
            <a:chExt cx="1578178" cy="620688"/>
          </a:xfrm>
        </p:grpSpPr>
        <p:sp>
          <p:nvSpPr>
            <p:cNvPr id="9" name="직사각형 8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-108520" y="-49013"/>
            <a:ext cx="930361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-555377" y="285611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22880" y="382352"/>
            <a:ext cx="2606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ko-KR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  4. </a:t>
            </a:r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진행계획</a:t>
            </a:r>
            <a:endParaRPr lang="en-US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1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21124530">
            <a:off x="5943016" y="3650981"/>
            <a:ext cx="110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6000" dirty="0">
                <a:solidFill>
                  <a:srgbClr val="E46C0B"/>
                </a:solidFill>
              </a:rPr>
              <a:t> </a:t>
            </a:r>
            <a:r>
              <a:rPr lang="en-US" altLang="ko-KR" sz="6000" dirty="0">
                <a:solidFill>
                  <a:srgbClr val="E46C0B"/>
                </a:solidFill>
              </a:rPr>
              <a:t> </a:t>
            </a:r>
            <a:endParaRPr lang="ko-KR" altLang="en-US" sz="6000" dirty="0">
              <a:solidFill>
                <a:srgbClr val="E46C0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25" y="1426218"/>
            <a:ext cx="6572250" cy="4476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75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65822" y="0"/>
            <a:ext cx="1578179" cy="620688"/>
            <a:chOff x="7565822" y="0"/>
            <a:chExt cx="1578178" cy="620688"/>
          </a:xfrm>
        </p:grpSpPr>
        <p:sp>
          <p:nvSpPr>
            <p:cNvPr id="4" name="직사각형 3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7" name="제목 2"/>
          <p:cNvSpPr txBox="1">
            <a:spLocks/>
          </p:cNvSpPr>
          <p:nvPr/>
        </p:nvSpPr>
        <p:spPr bwMode="auto">
          <a:xfrm>
            <a:off x="179512" y="44626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E46C0A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How do we carry out the project?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b="1" dirty="0">
              <a:solidFill>
                <a:srgbClr val="E46C0A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65822" y="0"/>
            <a:ext cx="1578179" cy="764704"/>
            <a:chOff x="7565822" y="0"/>
            <a:chExt cx="1578178" cy="620688"/>
          </a:xfrm>
        </p:grpSpPr>
        <p:sp>
          <p:nvSpPr>
            <p:cNvPr id="9" name="직사각형 8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-108520" y="-49013"/>
            <a:ext cx="930361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-555377" y="285611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14306" y="386331"/>
            <a:ext cx="2606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ko-KR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진행계획</a:t>
            </a:r>
            <a:endParaRPr lang="en-US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1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21124530">
            <a:off x="5943016" y="3650981"/>
            <a:ext cx="110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6000" dirty="0">
                <a:solidFill>
                  <a:srgbClr val="E46C0B"/>
                </a:solidFill>
              </a:rPr>
              <a:t> </a:t>
            </a:r>
            <a:r>
              <a:rPr lang="en-US" altLang="ko-KR" sz="6000" dirty="0">
                <a:solidFill>
                  <a:srgbClr val="E46C0B"/>
                </a:solidFill>
              </a:rPr>
              <a:t> </a:t>
            </a:r>
            <a:endParaRPr lang="ko-KR" altLang="en-US" sz="6000" dirty="0">
              <a:solidFill>
                <a:srgbClr val="E46C0B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41" y="1215483"/>
            <a:ext cx="5380928" cy="499815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62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08519" y="-49013"/>
            <a:ext cx="9252520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-555377" y="285611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-26640" y="386331"/>
            <a:ext cx="2894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ko-KR" sz="16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Github</a:t>
            </a:r>
            <a:r>
              <a:rPr lang="en-US" altLang="ko-KR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Repository </a:t>
            </a:r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생성</a:t>
            </a:r>
            <a:endParaRPr lang="en-US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389"/>
          <a:stretch/>
        </p:blipFill>
        <p:spPr>
          <a:xfrm>
            <a:off x="1374069" y="1212177"/>
            <a:ext cx="6287344" cy="48091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494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08519" y="-49013"/>
            <a:ext cx="9252520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-555377" y="285611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323528" y="386331"/>
            <a:ext cx="2606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ko-KR" sz="16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Github</a:t>
            </a:r>
            <a:r>
              <a:rPr lang="en-US" altLang="ko-KR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회의록</a:t>
            </a:r>
            <a:endParaRPr lang="en-US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2269"/>
          <a:stretch/>
        </p:blipFill>
        <p:spPr>
          <a:xfrm>
            <a:off x="467544" y="1844824"/>
            <a:ext cx="8316107" cy="31683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349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08519" y="-49013"/>
            <a:ext cx="9252520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-555377" y="285611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39552" y="386331"/>
            <a:ext cx="2606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ko-KR" altLang="en-US" sz="16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회의 사진</a:t>
            </a:r>
            <a:endParaRPr lang="en-US" altLang="ko-KR" sz="16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812360" cy="43944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5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565822" y="0"/>
            <a:ext cx="1578179" cy="620688"/>
            <a:chOff x="7565822" y="0"/>
            <a:chExt cx="1578178" cy="620688"/>
          </a:xfrm>
        </p:grpSpPr>
        <p:sp>
          <p:nvSpPr>
            <p:cNvPr id="6" name="직사각형 5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-108520" y="-49013"/>
            <a:ext cx="930361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163611"/>
            <a:ext cx="10081120" cy="7168400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solidFill>
              <a:srgbClr val="262626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35261" y="2595207"/>
            <a:ext cx="6061075" cy="156966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en-US" altLang="ko-KR" dirty="0"/>
              <a:t>Do you have </a:t>
            </a:r>
          </a:p>
          <a:p>
            <a:pPr algn="ctr">
              <a:defRPr/>
            </a:pPr>
            <a:r>
              <a:rPr lang="en-US" altLang="ko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6483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80528" y="-99392"/>
            <a:ext cx="10081120" cy="7168400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solidFill>
              <a:srgbClr val="262626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41462" y="2934235"/>
            <a:ext cx="6061075" cy="83099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en-US" altLang="ko-KR" dirty="0"/>
              <a:t>Thank you!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그룹 1"/>
          <p:cNvGrpSpPr>
            <a:grpSpLocks/>
          </p:cNvGrpSpPr>
          <p:nvPr/>
        </p:nvGrpSpPr>
        <p:grpSpPr bwMode="auto">
          <a:xfrm>
            <a:off x="4211960" y="2204864"/>
            <a:ext cx="4571999" cy="3846852"/>
            <a:chOff x="3873498" y="2026497"/>
            <a:chExt cx="4238839" cy="2819592"/>
          </a:xfrm>
        </p:grpSpPr>
        <p:grpSp>
          <p:nvGrpSpPr>
            <p:cNvPr id="16388" name="그룹 3"/>
            <p:cNvGrpSpPr>
              <a:grpSpLocks/>
            </p:cNvGrpSpPr>
            <p:nvPr/>
          </p:nvGrpSpPr>
          <p:grpSpPr bwMode="auto">
            <a:xfrm>
              <a:off x="3873500" y="2026497"/>
              <a:ext cx="3938588" cy="315825"/>
              <a:chOff x="2081867" y="3052877"/>
              <a:chExt cx="3939164" cy="315206"/>
            </a:xfrm>
          </p:grpSpPr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2667740" y="3052877"/>
                <a:ext cx="3353291" cy="31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팀 소개 </a:t>
                </a:r>
                <a:endParaRPr lang="ko-KR" altLang="ko-KR" sz="2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402" name="Text Box 5"/>
              <p:cNvSpPr txBox="1">
                <a:spLocks noChangeArrowheads="1"/>
              </p:cNvSpPr>
              <p:nvPr/>
            </p:nvSpPr>
            <p:spPr bwMode="auto">
              <a:xfrm>
                <a:off x="2081867" y="3052878"/>
                <a:ext cx="677962" cy="31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E46C0A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  <a:cs typeface="Tahoma" panose="020B0604030504040204" pitchFamily="34" charset="0"/>
                  </a:rPr>
                  <a:t>01</a:t>
                </a:r>
                <a:endParaRPr lang="ko-KR" altLang="ko-KR" sz="2200" b="1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6389" name="그룹 4"/>
            <p:cNvGrpSpPr>
              <a:grpSpLocks/>
            </p:cNvGrpSpPr>
            <p:nvPr/>
          </p:nvGrpSpPr>
          <p:grpSpPr bwMode="auto">
            <a:xfrm>
              <a:off x="3873501" y="2510289"/>
              <a:ext cx="4072405" cy="317807"/>
              <a:chOff x="2209044" y="3594126"/>
              <a:chExt cx="4072849" cy="317122"/>
            </a:xfrm>
          </p:grpSpPr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2794892" y="3596106"/>
                <a:ext cx="3487001" cy="315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수행 동기</a:t>
                </a:r>
                <a:endParaRPr lang="ko-KR" altLang="ko-KR" sz="2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400" name="Text Box 5"/>
              <p:cNvSpPr txBox="1">
                <a:spLocks noChangeArrowheads="1"/>
              </p:cNvSpPr>
              <p:nvPr/>
            </p:nvSpPr>
            <p:spPr bwMode="auto">
              <a:xfrm>
                <a:off x="2209044" y="3594126"/>
                <a:ext cx="677937" cy="315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 dirty="0">
                    <a:solidFill>
                      <a:srgbClr val="E46C0A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  <a:cs typeface="Tahoma" panose="020B0604030504040204" pitchFamily="34" charset="0"/>
                  </a:rPr>
                  <a:t>02</a:t>
                </a:r>
                <a:endParaRPr lang="ko-KR" altLang="ko-KR" sz="2200" b="1" dirty="0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6390" name="그룹 5"/>
            <p:cNvGrpSpPr>
              <a:grpSpLocks/>
            </p:cNvGrpSpPr>
            <p:nvPr/>
          </p:nvGrpSpPr>
          <p:grpSpPr bwMode="auto">
            <a:xfrm>
              <a:off x="3873500" y="2994469"/>
              <a:ext cx="4238837" cy="318596"/>
              <a:chOff x="2497449" y="4195651"/>
              <a:chExt cx="4239849" cy="318580"/>
            </a:xfrm>
          </p:grpSpPr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083373" y="4198423"/>
                <a:ext cx="3653925" cy="315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프로젝트 소개 </a:t>
                </a:r>
                <a:endParaRPr lang="ko-KR" altLang="ko-KR" sz="2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398" name="Text Box 5"/>
              <p:cNvSpPr txBox="1">
                <a:spLocks noChangeArrowheads="1"/>
              </p:cNvSpPr>
              <p:nvPr/>
            </p:nvSpPr>
            <p:spPr bwMode="auto">
              <a:xfrm>
                <a:off x="2497449" y="4195651"/>
                <a:ext cx="678025" cy="315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E46C0A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  <a:cs typeface="Tahoma" panose="020B0604030504040204" pitchFamily="34" charset="0"/>
                  </a:rPr>
                  <a:t>03</a:t>
                </a:r>
                <a:endParaRPr lang="ko-KR" altLang="ko-KR" sz="2200" b="1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6391" name="그룹 6"/>
            <p:cNvGrpSpPr>
              <a:grpSpLocks/>
            </p:cNvGrpSpPr>
            <p:nvPr/>
          </p:nvGrpSpPr>
          <p:grpSpPr bwMode="auto">
            <a:xfrm>
              <a:off x="3873498" y="3448476"/>
              <a:ext cx="3956339" cy="1397613"/>
              <a:chOff x="3085542" y="4759604"/>
              <a:chExt cx="3956702" cy="1396316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671382" y="5220342"/>
                <a:ext cx="3353110" cy="31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회의록</a:t>
                </a:r>
                <a:endParaRPr lang="en-US" altLang="ko-KR" sz="2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396" name="Text Box 5"/>
              <p:cNvSpPr txBox="1">
                <a:spLocks noChangeArrowheads="1"/>
              </p:cNvSpPr>
              <p:nvPr/>
            </p:nvSpPr>
            <p:spPr bwMode="auto">
              <a:xfrm>
                <a:off x="3085542" y="4759604"/>
                <a:ext cx="677926" cy="31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 dirty="0">
                    <a:solidFill>
                      <a:srgbClr val="E46C0A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  <a:cs typeface="Tahoma" panose="020B0604030504040204" pitchFamily="34" charset="0"/>
                  </a:rPr>
                  <a:t>04</a:t>
                </a:r>
                <a:endParaRPr lang="ko-KR" altLang="ko-KR" sz="2200" b="1" dirty="0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3687765" y="5840390"/>
                <a:ext cx="3338994" cy="31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3689134" y="5829541"/>
                <a:ext cx="3353110" cy="31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200" dirty="0">
                  <a:solidFill>
                    <a:schemeClr val="bg1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392" name="그룹 7"/>
            <p:cNvGrpSpPr>
              <a:grpSpLocks/>
            </p:cNvGrpSpPr>
            <p:nvPr/>
          </p:nvGrpSpPr>
          <p:grpSpPr bwMode="auto">
            <a:xfrm>
              <a:off x="3873498" y="3458408"/>
              <a:ext cx="3955546" cy="1382249"/>
              <a:chOff x="3850991" y="4829100"/>
              <a:chExt cx="3957326" cy="1379543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4455594" y="4829100"/>
                <a:ext cx="3352723" cy="31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진행계획 </a:t>
                </a:r>
                <a:endParaRPr lang="ko-KR" altLang="ko-KR" sz="2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394" name="Text Box 5"/>
              <p:cNvSpPr txBox="1">
                <a:spLocks noChangeArrowheads="1"/>
              </p:cNvSpPr>
              <p:nvPr/>
            </p:nvSpPr>
            <p:spPr bwMode="auto">
              <a:xfrm>
                <a:off x="3850991" y="5279451"/>
                <a:ext cx="678169" cy="31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 dirty="0">
                    <a:solidFill>
                      <a:srgbClr val="E46C0A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  <a:cs typeface="Tahoma" panose="020B0604030504040204" pitchFamily="34" charset="0"/>
                  </a:rPr>
                  <a:t>05</a:t>
                </a:r>
                <a:endParaRPr lang="ko-KR" altLang="ko-KR" sz="2200" b="1" dirty="0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3850991" y="5893438"/>
                <a:ext cx="678169" cy="31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200" b="1" dirty="0">
                  <a:solidFill>
                    <a:srgbClr val="E46C0A"/>
                  </a:solidFill>
                  <a:latin typeface="10X10 Bold" panose="020D0604000000000000" pitchFamily="50" charset="-127"/>
                  <a:ea typeface="10X10 Bold" panose="020D0604000000000000" pitchFamily="50" charset="-127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427984" y="1070883"/>
            <a:ext cx="3694255" cy="938719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ko-KR" altLang="en-US" sz="5500" dirty="0" smtClean="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5500" dirty="0">
              <a:gradFill>
                <a:gsLst>
                  <a:gs pos="100000">
                    <a:schemeClr val="bg1"/>
                  </a:gs>
                  <a:gs pos="5000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52323" y="0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6" y="548681"/>
            <a:ext cx="9195097" cy="568863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-60774" y="11558"/>
            <a:ext cx="9289032" cy="6860156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solidFill>
              <a:srgbClr val="262626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539552" y="3494914"/>
            <a:ext cx="83529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저희 팀은</a:t>
            </a:r>
            <a:r>
              <a:rPr lang="en-US" altLang="ko-KR" sz="2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?</a:t>
            </a:r>
            <a:endParaRPr lang="ko-KR" altLang="en-US" sz="26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7544" y="3891853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E46C0B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01.</a:t>
            </a:r>
            <a:r>
              <a:rPr lang="ko-KR" altLang="en-US" sz="2000" dirty="0" smtClean="0">
                <a:solidFill>
                  <a:srgbClr val="E46C0B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소개</a:t>
            </a:r>
            <a:endParaRPr lang="ko-KR" altLang="en-US" sz="2000" dirty="0">
              <a:solidFill>
                <a:srgbClr val="E46C0B"/>
              </a:solidFill>
              <a:latin typeface="HY강M" panose="02030600000101010101" pitchFamily="18" charset="-127"/>
              <a:ea typeface="HY강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25" y="2527708"/>
            <a:ext cx="742566" cy="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565822" y="0"/>
            <a:ext cx="1578179" cy="620688"/>
            <a:chOff x="7565822" y="0"/>
            <a:chExt cx="1578178" cy="620688"/>
          </a:xfrm>
        </p:grpSpPr>
        <p:sp>
          <p:nvSpPr>
            <p:cNvPr id="6" name="직사각형 5"/>
            <p:cNvSpPr/>
            <p:nvPr/>
          </p:nvSpPr>
          <p:spPr>
            <a:xfrm>
              <a:off x="7596336" y="0"/>
              <a:ext cx="1547664" cy="6206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HDS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5822" y="0"/>
              <a:ext cx="619262" cy="62068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4747" y="4920904"/>
            <a:ext cx="6061075" cy="83099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gradFill>
                  <a:gsLst>
                    <a:gs pos="100000">
                      <a:schemeClr val="bg1"/>
                    </a:gs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냉장고를 부탁해</a:t>
            </a:r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28" y="455270"/>
            <a:ext cx="812699" cy="812699"/>
          </a:xfrm>
          <a:prstGeom prst="rect">
            <a:avLst/>
          </a:prstGeom>
        </p:spPr>
      </p:pic>
      <p:sp>
        <p:nvSpPr>
          <p:cNvPr id="17" name="육각형 16"/>
          <p:cNvSpPr/>
          <p:nvPr/>
        </p:nvSpPr>
        <p:spPr>
          <a:xfrm>
            <a:off x="-684584" y="29736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31681" y="397464"/>
            <a:ext cx="260611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7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7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팀소개</a:t>
            </a:r>
            <a:endParaRPr lang="ko-KR" altLang="en-US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38539" y="4842901"/>
            <a:ext cx="7141476" cy="11363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2" y="4653136"/>
            <a:ext cx="886152" cy="68326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75202" y="4285262"/>
            <a:ext cx="920163" cy="187561"/>
            <a:chOff x="4034476" y="3429505"/>
            <a:chExt cx="920163" cy="187561"/>
          </a:xfrm>
        </p:grpSpPr>
        <p:sp>
          <p:nvSpPr>
            <p:cNvPr id="22" name="이등변 삼각형 21"/>
            <p:cNvSpPr/>
            <p:nvPr/>
          </p:nvSpPr>
          <p:spPr>
            <a:xfrm rot="10800000">
              <a:off x="4034476" y="3430838"/>
              <a:ext cx="216024" cy="1862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4738615" y="3429505"/>
              <a:ext cx="216024" cy="1862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4381451" y="3429505"/>
              <a:ext cx="216024" cy="1862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5841" y="1077409"/>
            <a:ext cx="7404174" cy="2883184"/>
            <a:chOff x="774583" y="3455207"/>
            <a:chExt cx="7404174" cy="2630476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037281" y="3853435"/>
              <a:ext cx="7141476" cy="223224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621236" y="4069082"/>
              <a:ext cx="48798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ctr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신정수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(10)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: 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팀장</a:t>
              </a:r>
              <a:r>
                <a:rPr lang="en-US" altLang="ko-KR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및 소프트웨어 통합</a:t>
              </a:r>
              <a:endParaRPr lang="ko-KR" altLang="en-US" sz="22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1621236" y="4568449"/>
              <a:ext cx="60099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ctr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김태수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(11)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:  </a:t>
              </a:r>
              <a:r>
                <a:rPr lang="en-US" altLang="ko-KR" sz="2200" dirty="0" err="1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IoT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서비스 안드로이드 단말기 연동</a:t>
              </a:r>
              <a:endParaRPr lang="ko-KR" altLang="en-US" sz="22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33483" y="5073425"/>
              <a:ext cx="52934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ctr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이동하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(</a:t>
              </a:r>
              <a:r>
                <a:rPr lang="en-US" altLang="ko-KR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12)</a:t>
              </a:r>
              <a:r>
                <a:rPr lang="ko-KR" altLang="en-US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: 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RFID tag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와 리더기 통신 구현</a:t>
              </a:r>
              <a:endParaRPr lang="ko-KR" altLang="en-US" sz="22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626208" y="5577690"/>
              <a:ext cx="50946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ctr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이원영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(12)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:  </a:t>
              </a:r>
              <a:r>
                <a:rPr lang="ko-KR" altLang="en-US" sz="2200" dirty="0" err="1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아두이노와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RFID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센서 연동</a:t>
              </a:r>
              <a:endParaRPr lang="ko-KR" altLang="en-US" sz="22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83" y="3455207"/>
              <a:ext cx="888668" cy="8886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8" y="339216"/>
            <a:ext cx="3048000" cy="6181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직사각형 2"/>
          <p:cNvSpPr/>
          <p:nvPr/>
        </p:nvSpPr>
        <p:spPr>
          <a:xfrm>
            <a:off x="-104444" y="2"/>
            <a:ext cx="9289032" cy="6860156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solidFill>
              <a:srgbClr val="262626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611560" y="3183858"/>
            <a:ext cx="83529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혹시 스마트 냉장고를 사용해 본 적 있으세요</a:t>
            </a:r>
            <a:r>
              <a:rPr lang="en-US" altLang="ko-KR" sz="2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?</a:t>
            </a:r>
            <a:endParaRPr lang="ko-KR" altLang="en-US" sz="26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7544" y="3789040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E46C0B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02.</a:t>
            </a:r>
            <a:r>
              <a:rPr lang="ko-KR" altLang="en-US" sz="2000" dirty="0" err="1" smtClean="0">
                <a:solidFill>
                  <a:srgbClr val="E46C0B"/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rPr>
              <a:t>수행동기</a:t>
            </a:r>
            <a:endParaRPr lang="ko-KR" altLang="en-US" sz="2000" dirty="0">
              <a:solidFill>
                <a:srgbClr val="E46C0B"/>
              </a:solidFill>
              <a:latin typeface="HY강M" panose="02030600000101010101" pitchFamily="18" charset="-127"/>
              <a:ea typeface="HY강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4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187624" y="5517232"/>
            <a:ext cx="68407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https://www.youtube.com/watch?v=XDfXm-YrZ8k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-828600" y="28561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8" y="392108"/>
            <a:ext cx="260611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7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7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수행동기</a:t>
            </a:r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XDfXm-YrZ8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5647" y="1628800"/>
            <a:ext cx="6424714" cy="3613901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716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7" y="1628800"/>
            <a:ext cx="4362450" cy="362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육각형 3"/>
          <p:cNvSpPr/>
          <p:nvPr/>
        </p:nvSpPr>
        <p:spPr>
          <a:xfrm>
            <a:off x="-828600" y="28561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323528" y="394703"/>
            <a:ext cx="260611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7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7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수행동기</a:t>
            </a:r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079610" y="896337"/>
            <a:ext cx="13147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홈 </a:t>
            </a:r>
            <a:r>
              <a:rPr lang="en-US" altLang="ko-KR" sz="3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IoT</a:t>
            </a:r>
            <a:endParaRPr lang="ko-KR" alt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08" y="13444"/>
            <a:ext cx="9141892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2716178"/>
            <a:ext cx="9144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500" dirty="0"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But there are </a:t>
            </a:r>
            <a:endParaRPr lang="ko-KR" altLang="en-US" sz="4500" dirty="0"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108" y="3442444"/>
            <a:ext cx="914189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5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a </a:t>
            </a:r>
            <a:r>
              <a:rPr lang="en-US" altLang="ko-KR" sz="45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PROBLEM</a:t>
            </a:r>
            <a:r>
              <a:rPr lang="en-US" altLang="ko-KR" sz="45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!</a:t>
            </a:r>
            <a:endParaRPr lang="ko-KR" altLang="en-US" sz="45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76" y="4216076"/>
            <a:ext cx="1625397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5540" y="-49013"/>
            <a:ext cx="1689557" cy="9310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-828600" y="285614"/>
            <a:ext cx="3096344" cy="572123"/>
          </a:xfrm>
          <a:prstGeom prst="hexagon">
            <a:avLst/>
          </a:prstGeom>
          <a:solidFill>
            <a:srgbClr val="E46C0B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323528" y="108726"/>
            <a:ext cx="260611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eaLnBrk="1" hangingPunct="1"/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7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7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Arial" panose="020B0604020202020204" pitchFamily="34" charset="0"/>
              </a:rPr>
              <a:t>문제점</a:t>
            </a:r>
            <a:endParaRPr lang="en-US" altLang="ko-KR" sz="17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52736"/>
            <a:ext cx="3697308" cy="51958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0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>
        <a:spAutoFit/>
      </a:bodyPr>
      <a:lstStyle>
        <a:defPPr eaLnBrk="1" hangingPunct="1">
          <a:spcBef>
            <a:spcPct val="0"/>
          </a:spcBef>
          <a:buFontTx/>
          <a:buNone/>
          <a:defRPr sz="2200" dirty="0" smtClean="0">
            <a:solidFill>
              <a:schemeClr val="bg1">
                <a:lumMod val="6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188</Words>
  <Application>Microsoft Office PowerPoint</Application>
  <PresentationFormat>화면 슬라이드 쇼(4:3)</PresentationFormat>
  <Paragraphs>59</Paragraphs>
  <Slides>19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10X10 Bold</vt:lpstr>
      <vt:lpstr>HY강M</vt:lpstr>
      <vt:lpstr>HY견고딕</vt:lpstr>
      <vt:lpstr>굴림</vt:lpstr>
      <vt:lpstr>맑은 고딕</vt:lpstr>
      <vt:lpstr>휴먼둥근헤드라인</vt:lpstr>
      <vt:lpstr>Arial</vt:lpstr>
      <vt:lpstr>Tahoma</vt:lpstr>
      <vt:lpstr>Wingdings</vt:lpstr>
      <vt:lpstr>기본 디자인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신 정수</cp:lastModifiedBy>
  <cp:revision>252</cp:revision>
  <dcterms:created xsi:type="dcterms:W3CDTF">2011-06-13T04:09:39Z</dcterms:created>
  <dcterms:modified xsi:type="dcterms:W3CDTF">2017-03-12T15:10:52Z</dcterms:modified>
</cp:coreProperties>
</file>