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0" r:id="rId2"/>
    <p:sldId id="286" r:id="rId3"/>
    <p:sldId id="258" r:id="rId4"/>
    <p:sldId id="277" r:id="rId5"/>
    <p:sldId id="26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271" r:id="rId26"/>
  </p:sldIdLst>
  <p:sldSz cx="9144000" cy="6858000" type="screen4x3"/>
  <p:notesSz cx="6797675" cy="9926638"/>
  <p:embeddedFontLst>
    <p:embeddedFont>
      <p:font typeface="나눔명조 ExtraBold" panose="020B0600000101010101" charset="-127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나눔고딕 ExtraBold" panose="020B0600000101010101" charset="-127"/>
      <p:bold r:id="rId32"/>
    </p:embeddedFont>
    <p:embeddedFont>
      <p:font typeface="나눔고딕" panose="020B0600000101010101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0"/>
    <a:srgbClr val="99CCFF"/>
    <a:srgbClr val="2D2D2D"/>
    <a:srgbClr val="373737"/>
    <a:srgbClr val="323232"/>
    <a:srgbClr val="282828"/>
    <a:srgbClr val="00D0C6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8996" autoAdjust="0"/>
  </p:normalViewPr>
  <p:slideViewPr>
    <p:cSldViewPr>
      <p:cViewPr>
        <p:scale>
          <a:sx n="100" d="100"/>
          <a:sy n="100" d="100"/>
        </p:scale>
        <p:origin x="-1938" y="-534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73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277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 프로젝트 중간발표</a:t>
            </a:r>
            <a:endParaRPr lang="en-US" altLang="ko-KR" sz="9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en-US" altLang="ko-KR" spc="-50" dirty="0" smtClean="0"/>
              <a:t>Broker’s</a:t>
            </a:r>
            <a:r>
              <a:rPr lang="en-US" altLang="ko-KR" spc="-50" dirty="0"/>
              <a:t/>
            </a:r>
            <a:br>
              <a:rPr lang="en-US" altLang="ko-KR" spc="-50" dirty="0"/>
            </a:br>
            <a:r>
              <a:rPr lang="en-US" altLang="ko-KR" spc="-50" dirty="0" smtClean="0"/>
              <a:t>ERP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부서코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부서 고유의 코드를 가지게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 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부서명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부서 이름을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부   서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169805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상태코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사원의 현재 상태를 나타내는 고유 코드를 갖는다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 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</a:t>
            </a:r>
            <a:r>
              <a:rPr lang="ko-KR" altLang="en-US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명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ex)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휴가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휴직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정직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퇴임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상</a:t>
            </a:r>
            <a:r>
              <a:rPr lang="ko-KR" altLang="en-US" sz="1800" spc="-50" dirty="0" smtClean="0"/>
              <a:t>   </a:t>
            </a:r>
            <a:r>
              <a:rPr lang="ko-KR" altLang="en-US" sz="1800" spc="-50" dirty="0"/>
              <a:t>태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98529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업체코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업체 고유 번호를 가지게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구매한 물품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물류제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품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제품코드를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판매하는 물품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물류제품 의 제품코드를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업체 명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등록일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업체가 회사에 등록한 날을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ko-KR" altLang="en-US" sz="1800" spc="-50" dirty="0" smtClean="0"/>
              <a:t>물류업체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877750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제품을 구별하는 고유의 코드를 가진다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류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류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제품종류코드를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물류제품 명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상세정보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물류제품의 상세 내용을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ko-KR" altLang="en-US" sz="1800" spc="-50" dirty="0" smtClean="0"/>
              <a:t>물류제품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62102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제품종류코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제품을 묶어줄 때 구별할 수 있는 고유의 코드</a:t>
            </a:r>
            <a:endParaRPr lang="en-US" altLang="ko-KR" sz="1000" spc="-30" dirty="0" smtClean="0">
              <a:solidFill>
                <a:srgbClr val="99CC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 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제품종류 명 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제품종</a:t>
            </a:r>
            <a:r>
              <a:rPr lang="ko-KR" altLang="en-US" sz="1800" spc="-50" dirty="0"/>
              <a:t>류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65021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거래번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호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거래하는 순서를 고유적으로 가지게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구매업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체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체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업체코드를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판매업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체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물류업체 의 업체코드를 참조한다</a:t>
            </a:r>
            <a:r>
              <a:rPr lang="en-US" altLang="ko-KR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품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물류제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품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제품코드를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담당사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사원번호 를 참조한다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구매희망가격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판매희망가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중재가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거래상태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거래가 합의 중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거래완료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거래취소 등 거래의 상태를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3-7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물류거래정</a:t>
            </a:r>
            <a:r>
              <a:rPr lang="ko-KR" altLang="en-US" sz="1800" spc="-50" dirty="0"/>
              <a:t>보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1300262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일정번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호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일정의 순서를 고유의 값으로 가진다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거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래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물류거래정보 의  거래번호 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날짜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일정내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용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일정의 상세 내용을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ko-KR" altLang="en-US" sz="1800" spc="-50" dirty="0" smtClean="0"/>
              <a:t>일정관</a:t>
            </a:r>
            <a:r>
              <a:rPr lang="ko-KR" altLang="en-US" sz="1800" spc="-50" dirty="0"/>
              <a:t>리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136335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ER Diagram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3878477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그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림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14" y="1578471"/>
            <a:ext cx="6346020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72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사원 의 개인정보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5552436" y="1382951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사원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841881" y="2996952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정보관리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18608" y="4735539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부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서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73877" y="4278339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상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태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69729" y="4072366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제품종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stCxn id="3" idx="2"/>
            <a:endCxn id="16" idx="0"/>
          </p:cNvCxnSpPr>
          <p:nvPr/>
        </p:nvCxnSpPr>
        <p:spPr>
          <a:xfrm>
            <a:off x="6009636" y="2297351"/>
            <a:ext cx="0" cy="69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1"/>
            <a:endCxn id="23" idx="3"/>
          </p:cNvCxnSpPr>
          <p:nvPr/>
        </p:nvCxnSpPr>
        <p:spPr>
          <a:xfrm flipH="1">
            <a:off x="4421857" y="3454152"/>
            <a:ext cx="420024" cy="1075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20" idx="0"/>
          </p:cNvCxnSpPr>
          <p:nvPr/>
        </p:nvCxnSpPr>
        <p:spPr>
          <a:xfrm flipH="1">
            <a:off x="5975808" y="3903327"/>
            <a:ext cx="40407" cy="83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21" idx="1"/>
          </p:cNvCxnSpPr>
          <p:nvPr/>
        </p:nvCxnSpPr>
        <p:spPr>
          <a:xfrm>
            <a:off x="7194109" y="3454152"/>
            <a:ext cx="479768" cy="128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6070" y="234888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11813" y="386863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59022" y="43449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45366" y="368397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566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이돈욱</a:t>
            </a: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B289069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정범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B289087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과목</a:t>
            </a:r>
            <a:r>
              <a:rPr lang="ko-KR" altLang="en-US" sz="1000" b="1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명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 및 실습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교수</a:t>
            </a:r>
            <a:r>
              <a:rPr lang="ko-KR" altLang="en-US" sz="1000" b="1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님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정은성 교수님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en-US" altLang="ko-KR" spc="-50" dirty="0" smtClean="0"/>
              <a:t>Broker’s</a:t>
            </a:r>
            <a:br>
              <a:rPr lang="en-US" altLang="ko-KR" spc="-50" dirty="0" smtClean="0"/>
            </a:br>
            <a:r>
              <a:rPr lang="en-US" altLang="ko-KR" spc="-50" dirty="0" smtClean="0"/>
              <a:t>ERP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업체와 물품의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2764742" y="2533546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업체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08315" y="2533546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물품관리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33051" y="2548801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물류제품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endCxn id="16" idx="1"/>
          </p:cNvCxnSpPr>
          <p:nvPr/>
        </p:nvCxnSpPr>
        <p:spPr>
          <a:xfrm>
            <a:off x="3597796" y="2990746"/>
            <a:ext cx="10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6" idx="3"/>
          </p:cNvCxnSpPr>
          <p:nvPr/>
        </p:nvCxnSpPr>
        <p:spPr>
          <a:xfrm flipH="1">
            <a:off x="6943825" y="2990746"/>
            <a:ext cx="71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8927" y="2548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2706" y="25335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243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물품과 물품종류의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2764742" y="2533546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제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종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08315" y="2533546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제품 묶기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33051" y="2548801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물류제품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endCxn id="16" idx="1"/>
          </p:cNvCxnSpPr>
          <p:nvPr/>
        </p:nvCxnSpPr>
        <p:spPr>
          <a:xfrm>
            <a:off x="3597796" y="2990746"/>
            <a:ext cx="10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6" idx="3"/>
          </p:cNvCxnSpPr>
          <p:nvPr/>
        </p:nvCxnSpPr>
        <p:spPr>
          <a:xfrm flipH="1">
            <a:off x="6943825" y="2990746"/>
            <a:ext cx="71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8927" y="2548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2706" y="25335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001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물류거래정보 의 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거래 업체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물품 관계 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5180503" y="1369209"/>
            <a:ext cx="1920091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물류거래정보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972794" y="2996952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래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8960" y="4790281"/>
            <a:ext cx="1202432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물류업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27933" y="4778449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물류제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stCxn id="3" idx="2"/>
            <a:endCxn id="16" idx="0"/>
          </p:cNvCxnSpPr>
          <p:nvPr/>
        </p:nvCxnSpPr>
        <p:spPr>
          <a:xfrm>
            <a:off x="6140549" y="2283609"/>
            <a:ext cx="0" cy="71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347864" y="3454152"/>
            <a:ext cx="1624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47864" y="3454152"/>
            <a:ext cx="0" cy="1324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221137" y="3748633"/>
            <a:ext cx="0" cy="102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08304" y="3454152"/>
            <a:ext cx="912833" cy="294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6070" y="234888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51015" y="440911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68960" y="43449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9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일정과 물품거래정보의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2764742" y="2533546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일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정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08315" y="2533546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일정관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33051" y="2548801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거래정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endCxn id="16" idx="1"/>
          </p:cNvCxnSpPr>
          <p:nvPr/>
        </p:nvCxnSpPr>
        <p:spPr>
          <a:xfrm>
            <a:off x="3597796" y="2990746"/>
            <a:ext cx="10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6" idx="3"/>
          </p:cNvCxnSpPr>
          <p:nvPr/>
        </p:nvCxnSpPr>
        <p:spPr>
          <a:xfrm flipH="1">
            <a:off x="6943825" y="2990746"/>
            <a:ext cx="71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8927" y="2548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2706" y="25335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57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6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과 물품거래정보의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5318870" y="1361867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원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6233270" y="3190667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담당자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00006" y="4869160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거래정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stCxn id="3" idx="2"/>
            <a:endCxn id="16" idx="0"/>
          </p:cNvCxnSpPr>
          <p:nvPr/>
        </p:nvCxnSpPr>
        <p:spPr>
          <a:xfrm>
            <a:off x="5776070" y="2276267"/>
            <a:ext cx="1624955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3" idx="0"/>
            <a:endCxn id="16" idx="2"/>
          </p:cNvCxnSpPr>
          <p:nvPr/>
        </p:nvCxnSpPr>
        <p:spPr>
          <a:xfrm flipV="1">
            <a:off x="5776070" y="4105067"/>
            <a:ext cx="1624955" cy="76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93940" y="21640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12647" y="468449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2699792" y="3190667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래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9" name="직선 연결선 18"/>
          <p:cNvCxnSpPr>
            <a:stCxn id="3" idx="2"/>
            <a:endCxn id="18" idx="0"/>
          </p:cNvCxnSpPr>
          <p:nvPr/>
        </p:nvCxnSpPr>
        <p:spPr>
          <a:xfrm flipH="1">
            <a:off x="3867547" y="2276267"/>
            <a:ext cx="1908523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3" idx="0"/>
            <a:endCxn id="18" idx="2"/>
          </p:cNvCxnSpPr>
          <p:nvPr/>
        </p:nvCxnSpPr>
        <p:spPr>
          <a:xfrm flipH="1" flipV="1">
            <a:off x="3867547" y="4105067"/>
            <a:ext cx="1908523" cy="76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26483" y="454714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2134" y="21640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16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  <p:sp>
        <p:nvSpPr>
          <p:cNvPr id="5" name="직사각형 4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ko-KR" altLang="en-US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요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07382" y="1797151"/>
            <a:ext cx="2592288" cy="635558"/>
            <a:chOff x="2312318" y="2101721"/>
            <a:chExt cx="2592288" cy="63555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요구사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항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294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12715" y="2676341"/>
            <a:ext cx="2592288" cy="602345"/>
            <a:chOff x="2308126" y="4013358"/>
            <a:chExt cx="2592288" cy="602345"/>
          </a:xfrm>
        </p:grpSpPr>
        <p:sp>
          <p:nvSpPr>
            <p:cNvPr id="39" name="TextBox 38"/>
            <p:cNvSpPr txBox="1"/>
            <p:nvPr/>
          </p:nvSpPr>
          <p:spPr>
            <a:xfrm>
              <a:off x="2308126" y="401335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구성요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소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294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312318" y="1280661"/>
            <a:ext cx="5533950" cy="2629594"/>
            <a:chOff x="2312318" y="1280661"/>
            <a:chExt cx="5533950" cy="2629594"/>
          </a:xfrm>
        </p:grpSpPr>
        <p:sp>
          <p:nvSpPr>
            <p:cNvPr id="41" name="TextBox 40"/>
            <p:cNvSpPr txBox="1"/>
            <p:nvPr/>
          </p:nvSpPr>
          <p:spPr>
            <a:xfrm>
              <a:off x="2312318" y="360247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</a:t>
              </a:r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ER Diagram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29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개</a:t>
            </a:r>
            <a:r>
              <a:rPr lang="ko-KR" altLang="en-US" sz="3800" b="0" spc="-90" dirty="0"/>
              <a:t>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ERP ( Enterprise Resource Planning)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EPP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227" y="153911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전자적 자원 관리로써 기업의 실제 자원들을 데이터 베이스 기반으로 관리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및 경영 업무 기능을 하는 솔루션이다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242431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Broker’s ERP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406715" y="2780928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중매상으로 돌아가는 기업을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ERP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관리하면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구매업자와 판매업자를 좀더 효과적이면서 체계적으로 관리 및 중재를 해줄 수 있다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endParaRPr lang="ko-KR" altLang="en-US" sz="1800" b="1" spc="-50" dirty="0"/>
          </a:p>
        </p:txBody>
      </p:sp>
      <p:sp>
        <p:nvSpPr>
          <p:cNvPr id="19" name="TextBox 18"/>
          <p:cNvSpPr txBox="1"/>
          <p:nvPr/>
        </p:nvSpPr>
        <p:spPr>
          <a:xfrm>
            <a:off x="2301652" y="371703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ERP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설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1760" y="4077072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ERP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 기본 구성인 데이터베이스와 웹 서비스 추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데이터베이스를 연동시킨 웹으로 시각적으로 한눈에 들어올 수 있게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요구사</a:t>
            </a:r>
            <a:r>
              <a:rPr lang="ko-KR" altLang="en-US" sz="3800" b="0" spc="-90" dirty="0"/>
              <a:t>항</a:t>
            </a:r>
          </a:p>
        </p:txBody>
      </p:sp>
    </p:spTree>
    <p:extLst>
      <p:ext uri="{BB962C8B-B14F-4D97-AF65-F5344CB8AC3E}">
        <p14:creationId xmlns:p14="http://schemas.microsoft.com/office/powerpoint/2010/main" val="60320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인사관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리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3683" y="230983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물류관리 및 거래중재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494160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사원을 조회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 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자원 관리 중 인사를 관리자가 좀더 쉽게 체계적으로 관리하기 위해 필요하다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endParaRPr lang="ko-KR" altLang="en-US" sz="1800" b="1" spc="-50" dirty="0"/>
          </a:p>
        </p:txBody>
      </p:sp>
      <p:sp>
        <p:nvSpPr>
          <p:cNvPr id="19" name="TextBox 18"/>
          <p:cNvSpPr txBox="1"/>
          <p:nvPr/>
        </p:nvSpPr>
        <p:spPr>
          <a:xfrm>
            <a:off x="2334452" y="3949401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일정관리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1760" y="4255943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거래의 날짜를 조회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 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데이터베이스를 연동시킨 웹으로 시각적으로 한눈에 들어올 수 있게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1760" y="2708920"/>
            <a:ext cx="576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물류업체 및 물품제품을 관리하고 거래중재를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구매업자와 판매업자 사이의 브로커 기업을 위한 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ERP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이므로 물품의 종류와 업체를</a:t>
            </a:r>
            <a:endParaRPr lang="en-US" altLang="ko-KR" sz="1000" spc="-30" dirty="0" smtClean="0">
              <a:solidFill>
                <a:schemeClr val="accent5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브로커가 효과적으로 관리를 해야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그리고 브로커의 역할인 구매가격과 판매가격을</a:t>
            </a:r>
            <a:endParaRPr lang="en-US" altLang="ko-KR" sz="1000" spc="-30" dirty="0" smtClean="0">
              <a:solidFill>
                <a:schemeClr val="accent5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중재 해야 되기 때문에 매 거래마다 양측의 희망가격을 파악 해야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3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</a:t>
            </a:r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구성요소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352888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사원번호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사원의 고유번호를 갖게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부서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부서 의 부서코드를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상태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상태 의 상태코드를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담당물품종류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제품종류 의 제품종류코드를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담당거래번호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물류거래정보 의 거래번호를 참조한다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생년월일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핸드폰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주소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성명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입사일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사</a:t>
            </a:r>
            <a:r>
              <a:rPr lang="ko-KR" altLang="en-US" sz="1800" spc="-50" dirty="0" smtClean="0"/>
              <a:t>   </a:t>
            </a:r>
            <a:r>
              <a:rPr lang="ko-KR" altLang="en-US" sz="1800" spc="-50" dirty="0"/>
              <a:t>원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105090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5575</TotalTime>
  <Words>674</Words>
  <Application>Microsoft Office PowerPoint</Application>
  <PresentationFormat>화면 슬라이드 쇼(4:3)</PresentationFormat>
  <Paragraphs>246</Paragraphs>
  <Slides>25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Arial</vt:lpstr>
      <vt:lpstr>나눔명조 ExtraBold</vt:lpstr>
      <vt:lpstr>맑은 고딕</vt:lpstr>
      <vt:lpstr>나눔고딕 ExtraBold</vt:lpstr>
      <vt:lpstr>나눔고딕</vt:lpstr>
      <vt:lpstr>Office 테마</vt:lpstr>
      <vt:lpstr>Broker’s ERP</vt:lpstr>
      <vt:lpstr>Broker’s ERP</vt:lpstr>
      <vt:lpstr>목차</vt:lpstr>
      <vt:lpstr>개요</vt:lpstr>
      <vt:lpstr>  </vt:lpstr>
      <vt:lpstr>요구사항</vt:lpstr>
      <vt:lpstr>  </vt:lpstr>
      <vt:lpstr>구성요소</vt:lpstr>
      <vt:lpstr>  사   원</vt:lpstr>
      <vt:lpstr>  부   서</vt:lpstr>
      <vt:lpstr>  상   태</vt:lpstr>
      <vt:lpstr>   물류업체</vt:lpstr>
      <vt:lpstr>   물류제품</vt:lpstr>
      <vt:lpstr>  제품종류</vt:lpstr>
      <vt:lpstr>  물류거래정보</vt:lpstr>
      <vt:lpstr>   일정관리</vt:lpstr>
      <vt:lpstr>ER Diagram</vt:lpstr>
      <vt:lpstr>   ER Diagram</vt:lpstr>
      <vt:lpstr>   ER Diagram  상세</vt:lpstr>
      <vt:lpstr>   ER Diagram  상세</vt:lpstr>
      <vt:lpstr>   ER Diagram  상세</vt:lpstr>
      <vt:lpstr>   ER Diagram  상세</vt:lpstr>
      <vt:lpstr>   ER Diagram  상세</vt:lpstr>
      <vt:lpstr>   ER Diagram  상세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don uk</cp:lastModifiedBy>
  <cp:revision>34</cp:revision>
  <dcterms:created xsi:type="dcterms:W3CDTF">2011-08-23T09:45:48Z</dcterms:created>
  <dcterms:modified xsi:type="dcterms:W3CDTF">2016-11-03T16:10:18Z</dcterms:modified>
</cp:coreProperties>
</file>