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86" r:id="rId3"/>
    <p:sldId id="258" r:id="rId4"/>
    <p:sldId id="277" r:id="rId5"/>
    <p:sldId id="26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71" r:id="rId25"/>
  </p:sldIdLst>
  <p:sldSz cx="9144000" cy="6858000" type="screen4x3"/>
  <p:notesSz cx="6797675" cy="9926638"/>
  <p:embeddedFontLst>
    <p:embeddedFont>
      <p:font typeface="나눔명조 ExtraBold" panose="020B0600000101010101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나눔고딕" panose="020B0600000101010101" charset="-127"/>
      <p:regular r:id="rId31"/>
      <p:bold r:id="rId32"/>
    </p:embeddedFont>
    <p:embeddedFont>
      <p:font typeface="나눔고딕 ExtraBold" panose="020B0600000101010101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99CCFF"/>
    <a:srgbClr val="2D2D2D"/>
    <a:srgbClr val="373737"/>
    <a:srgbClr val="323232"/>
    <a:srgbClr val="282828"/>
    <a:srgbClr val="00D0C6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8996" autoAdjust="0"/>
  </p:normalViewPr>
  <p:slideViewPr>
    <p:cSldViewPr>
      <p:cViewPr>
        <p:scale>
          <a:sx n="100" d="100"/>
          <a:sy n="100" d="100"/>
        </p:scale>
        <p:origin x="-1938" y="-53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73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5335-AFDE-4DDF-A89A-1BE8BD3EEA0B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D3F92B4C-3F96-4250-9886-458852A898CE}" type="datetime1">
              <a:rPr lang="ko-KR" altLang="en-US" smtClean="0"/>
              <a:pPr/>
              <a:t>2016-11-04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2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229200"/>
            <a:ext cx="6768752" cy="27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 프로젝트 중간발표</a:t>
            </a:r>
            <a:endParaRPr lang="en-US" altLang="ko-KR" sz="9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55712" y="3660264"/>
            <a:ext cx="856476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r>
              <a:rPr lang="en-US" altLang="ko-KR" spc="-50" dirty="0"/>
              <a:t/>
            </a:r>
            <a:br>
              <a:rPr lang="en-US" altLang="ko-KR" spc="-50" dirty="0"/>
            </a:br>
            <a:r>
              <a:rPr lang="en-US" altLang="ko-KR" spc="-50" dirty="0" smtClean="0"/>
              <a:t>ERP</a:t>
            </a:r>
            <a:endParaRPr lang="ko-KR" altLang="en-US" b="0" spc="-5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부서 고유의 코드를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부서명 </a:t>
            </a:r>
            <a:r>
              <a:rPr lang="en-US" altLang="ko-KR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부서 이름을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3-2,3</a:t>
            </a:r>
            <a:endParaRPr lang="en-US" altLang="ko-KR" sz="1400" b="1" spc="-5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부   서</a:t>
            </a:r>
            <a:endParaRPr lang="ko-KR" altLang="en-US" sz="1800" b="1" spc="-50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319691" y="3212976"/>
            <a:ext cx="201399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상   태</a:t>
            </a:r>
            <a:endParaRPr lang="ko-KR" altLang="en-US" sz="1800"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2301313" y="3630185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11421" y="3907184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상태코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현재 상태를 나타내는 고유 코드를 갖는다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</a:t>
            </a:r>
            <a:r>
              <a:rPr lang="ko-KR" altLang="en-US" sz="10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태</a:t>
            </a:r>
            <a:r>
              <a:rPr lang="ko-KR" altLang="en-US" sz="1000" spc="-3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명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ex)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휴직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정직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퇴임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80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업체 고유 번호를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구매한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판매하는 물품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물류제품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등록일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업체가 회사에 등록한 날을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3-4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물류업체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87775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구별하는 고유의 코드를 가진다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 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상세정보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물류제품의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3-5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물류제품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21025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제품종류코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드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제품을 묶어줄 때 구별할 수 있는 고유의 코드</a:t>
            </a:r>
            <a:endParaRPr lang="en-US" altLang="ko-KR" sz="1000" spc="-30" dirty="0" smtClean="0">
              <a:solidFill>
                <a:srgbClr val="99CCFF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2)  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제품종류 명 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3-6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제품종</a:t>
            </a:r>
            <a:r>
              <a:rPr lang="ko-KR" altLang="en-US" sz="1800" spc="-50" dirty="0"/>
              <a:t>류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650210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거래하는 순서를 고유적으로 가지게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업체코드를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판매업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체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물류업체 의 업체코드를 참조한다</a:t>
            </a:r>
            <a:r>
              <a:rPr lang="en-US" altLang="ko-KR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물류제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품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제품코드를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의 사원번호 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구매희망가격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판매희망가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중재가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격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거래상태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거래가 합의 중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거래완료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거래취소 등 거래의 상태를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3-7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14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 smtClean="0"/>
              <a:t>물류거래정</a:t>
            </a:r>
            <a:r>
              <a:rPr lang="ko-KR" altLang="en-US" sz="1800" spc="-50" dirty="0"/>
              <a:t>보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00262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일정번</a:t>
            </a:r>
            <a:r>
              <a:rPr lang="ko-KR" altLang="en-US" sz="1000" spc="-30" dirty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호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일정의 순서를 고유의 값으로 가진다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거</a:t>
            </a:r>
            <a:r>
              <a:rPr lang="ko-KR" altLang="en-US" sz="1000" spc="-30" dirty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래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 거래번호 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날짜 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일정내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용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일정의 상세 내용을 알려준다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3-8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ko-KR" altLang="en-US" sz="1800" spc="-50" dirty="0" smtClean="0"/>
              <a:t>일정관</a:t>
            </a:r>
            <a:r>
              <a:rPr lang="ko-KR" altLang="en-US" sz="1800" spc="-50" dirty="0"/>
              <a:t>리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136335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3800" b="0" spc="-90" dirty="0" smtClean="0"/>
              <a:t>ER Diagram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87847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그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림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endParaRPr lang="ko-KR" altLang="en-US" sz="1800" b="1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14" y="1578471"/>
            <a:ext cx="634602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72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사원 의 개인정보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18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552436" y="1382951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841881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정보관리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18608" y="47355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73877" y="4278339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상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태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69729" y="4072366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009636" y="2297351"/>
            <a:ext cx="0" cy="69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1"/>
            <a:endCxn id="23" idx="3"/>
          </p:cNvCxnSpPr>
          <p:nvPr/>
        </p:nvCxnSpPr>
        <p:spPr>
          <a:xfrm flipH="1">
            <a:off x="4421857" y="3454152"/>
            <a:ext cx="420024" cy="1075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20" idx="0"/>
          </p:cNvCxnSpPr>
          <p:nvPr/>
        </p:nvCxnSpPr>
        <p:spPr>
          <a:xfrm flipH="1">
            <a:off x="5975808" y="3903327"/>
            <a:ext cx="40407" cy="83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1" idx="1"/>
          </p:cNvCxnSpPr>
          <p:nvPr/>
        </p:nvCxnSpPr>
        <p:spPr>
          <a:xfrm>
            <a:off x="7194109" y="3454152"/>
            <a:ext cx="479768" cy="128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11813" y="386863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59022" y="43449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45366" y="368397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8566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업체와 물품의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19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업체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물품관리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243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80440" y="4628091"/>
            <a:ext cx="2135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이돈욱</a:t>
            </a:r>
            <a:r>
              <a:rPr lang="en-US" altLang="ko-KR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B289069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작성자 </a:t>
            </a:r>
            <a:r>
              <a:rPr lang="ko-KR" altLang="en-US" sz="10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정범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진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B289087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과목</a:t>
            </a: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명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데이터베이스 및 실습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교수</a:t>
            </a:r>
            <a:r>
              <a:rPr lang="ko-KR" altLang="en-US" sz="1000" b="1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님</a:t>
            </a:r>
            <a:r>
              <a:rPr lang="ko-KR" altLang="en-US" sz="1000" b="1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정은성 교수님</a:t>
            </a:r>
            <a:endParaRPr lang="en-US" altLang="ko-KR" sz="10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288073" y="4449745"/>
            <a:ext cx="576064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096" y="405279"/>
            <a:ext cx="7772400" cy="1470025"/>
          </a:xfrm>
        </p:spPr>
        <p:txBody>
          <a:bodyPr anchor="t"/>
          <a:lstStyle/>
          <a:p>
            <a:pPr algn="l"/>
            <a:r>
              <a:rPr lang="en-US" altLang="ko-KR" spc="-50" dirty="0" smtClean="0"/>
              <a:t>Broker’s</a:t>
            </a:r>
            <a:br>
              <a:rPr lang="en-US" altLang="ko-KR" spc="-50" dirty="0" smtClean="0"/>
            </a:br>
            <a:r>
              <a:rPr lang="en-US" altLang="ko-KR" spc="-50" dirty="0" smtClean="0"/>
              <a:t>ERP</a:t>
            </a:r>
            <a:endParaRPr lang="ko-KR" altLang="en-US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물품과 물품종류의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20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제품 묶기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00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물류거래정보 의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거래 업체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물품 관계 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21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180503" y="1369209"/>
            <a:ext cx="1920091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물류거래정보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972794" y="2996952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68960" y="4790281"/>
            <a:ext cx="1202432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물류업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27933" y="4778449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물류제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품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6140549" y="2283609"/>
            <a:ext cx="0" cy="71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347864" y="3454152"/>
            <a:ext cx="1624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347864" y="3454152"/>
            <a:ext cx="0" cy="1324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221137" y="3748633"/>
            <a:ext cx="0" cy="102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08304" y="3454152"/>
            <a:ext cx="912833" cy="294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76070" y="234888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51015" y="440911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68960" y="43449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9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일정과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22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2764742" y="2533546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정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608315" y="2533546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일정관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리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33051" y="2548801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endCxn id="16" idx="1"/>
          </p:cNvCxnSpPr>
          <p:nvPr/>
        </p:nvCxnSpPr>
        <p:spPr>
          <a:xfrm>
            <a:off x="3597796" y="2990746"/>
            <a:ext cx="101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16" idx="3"/>
          </p:cNvCxnSpPr>
          <p:nvPr/>
        </p:nvCxnSpPr>
        <p:spPr>
          <a:xfrm flipH="1">
            <a:off x="6943825" y="2990746"/>
            <a:ext cx="710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78927" y="254880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2706" y="25335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577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6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원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과 물품거래정보의 관계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4-2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52462" y="6453311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23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 </a:t>
            </a:r>
            <a:r>
              <a:rPr lang="en-US" altLang="ko-KR" sz="1800" spc="-50" dirty="0" smtClean="0"/>
              <a:t>ER Diagram</a:t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상세</a:t>
            </a:r>
            <a:endParaRPr lang="ko-KR" altLang="en-US" sz="1800" b="1" spc="-50" dirty="0"/>
          </a:p>
        </p:txBody>
      </p:sp>
      <p:sp>
        <p:nvSpPr>
          <p:cNvPr id="3" name="직사각형 2"/>
          <p:cNvSpPr/>
          <p:nvPr/>
        </p:nvSpPr>
        <p:spPr>
          <a:xfrm>
            <a:off x="5318870" y="1361867"/>
            <a:ext cx="914400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6233270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담당자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0006" y="4869160"/>
            <a:ext cx="1152128" cy="914400"/>
          </a:xfrm>
          <a:prstGeom prst="rect">
            <a:avLst/>
          </a:prstGeom>
          <a:solidFill>
            <a:srgbClr val="0082B0"/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물류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거래정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보</a:t>
            </a:r>
            <a:endParaRPr lang="en-US" altLang="ko-KR" dirty="0" smtClean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1" name="직선 연결선 10"/>
          <p:cNvCxnSpPr>
            <a:stCxn id="3" idx="2"/>
            <a:endCxn id="16" idx="0"/>
          </p:cNvCxnSpPr>
          <p:nvPr/>
        </p:nvCxnSpPr>
        <p:spPr>
          <a:xfrm>
            <a:off x="5776070" y="2276267"/>
            <a:ext cx="1624955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3" idx="0"/>
            <a:endCxn id="16" idx="2"/>
          </p:cNvCxnSpPr>
          <p:nvPr/>
        </p:nvCxnSpPr>
        <p:spPr>
          <a:xfrm flipV="1">
            <a:off x="5776070" y="4105067"/>
            <a:ext cx="1624955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93940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2647" y="46844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N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2699792" y="3190667"/>
            <a:ext cx="2335510" cy="914400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거</a:t>
            </a:r>
            <a:r>
              <a:rPr lang="ko-KR" altLang="en-US" dirty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래</a:t>
            </a:r>
            <a:r>
              <a:rPr lang="ko-KR" altLang="en-US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19" name="직선 연결선 18"/>
          <p:cNvCxnSpPr>
            <a:stCxn id="3" idx="2"/>
            <a:endCxn id="18" idx="0"/>
          </p:cNvCxnSpPr>
          <p:nvPr/>
        </p:nvCxnSpPr>
        <p:spPr>
          <a:xfrm flipH="1">
            <a:off x="3867547" y="2276267"/>
            <a:ext cx="190852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3" idx="0"/>
            <a:endCxn id="18" idx="2"/>
          </p:cNvCxnSpPr>
          <p:nvPr/>
        </p:nvCxnSpPr>
        <p:spPr>
          <a:xfrm flipH="1" flipV="1">
            <a:off x="3867547" y="4105067"/>
            <a:ext cx="1908523" cy="76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6483" y="454714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2134" y="21640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16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275903" y="37479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0" spc="-50" smtClean="0"/>
              <a:t>감사합니다</a:t>
            </a:r>
            <a:r>
              <a:rPr lang="en-US" altLang="ko-KR" sz="3600" smtClean="0"/>
              <a:t>.</a:t>
            </a:r>
            <a:endParaRPr lang="ko-KR" altLang="en-US" sz="3600"/>
          </a:p>
        </p:txBody>
      </p:sp>
      <p:sp>
        <p:nvSpPr>
          <p:cNvPr id="5" name="직사각형 4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2312318" y="94006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 </a:t>
            </a:r>
            <a:r>
              <a:rPr lang="ko-KR" altLang="en-US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개</a:t>
            </a:r>
            <a:r>
              <a:rPr lang="ko-KR" altLang="en-US" sz="1400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요</a:t>
            </a:r>
            <a:endParaRPr lang="en-US" altLang="ko-KR" sz="1400" b="1" dirty="0" smtClean="0">
              <a:solidFill>
                <a:srgbClr val="00B0F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07382" y="1797151"/>
            <a:ext cx="2592288" cy="635558"/>
            <a:chOff x="2312318" y="2101721"/>
            <a:chExt cx="2592288" cy="635558"/>
          </a:xfrm>
        </p:grpSpPr>
        <p:sp>
          <p:nvSpPr>
            <p:cNvPr id="35" name="TextBox 34"/>
            <p:cNvSpPr txBox="1"/>
            <p:nvPr/>
          </p:nvSpPr>
          <p:spPr>
            <a:xfrm>
              <a:off x="2312318" y="210172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2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요구사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항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17651" y="2442711"/>
              <a:ext cx="2376264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12715" y="2676341"/>
            <a:ext cx="2592288" cy="602345"/>
            <a:chOff x="2308126" y="4013358"/>
            <a:chExt cx="2592288" cy="602345"/>
          </a:xfrm>
        </p:grpSpPr>
        <p:sp>
          <p:nvSpPr>
            <p:cNvPr id="39" name="TextBox 38"/>
            <p:cNvSpPr txBox="1"/>
            <p:nvPr/>
          </p:nvSpPr>
          <p:spPr>
            <a:xfrm>
              <a:off x="2308126" y="401335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3  </a:t>
              </a:r>
              <a:r>
                <a:rPr lang="ko-KR" altLang="en-US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구성요</a:t>
              </a:r>
              <a:r>
                <a:rPr lang="ko-KR" altLang="en-US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소</a:t>
              </a:r>
              <a:endParaRPr lang="en-US" altLang="ko-KR" sz="1400" b="1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08126" y="4321135"/>
              <a:ext cx="2376264" cy="29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312318" y="1280661"/>
            <a:ext cx="5533950" cy="2629594"/>
            <a:chOff x="2312318" y="1280661"/>
            <a:chExt cx="5533950" cy="2629594"/>
          </a:xfrm>
        </p:grpSpPr>
        <p:sp>
          <p:nvSpPr>
            <p:cNvPr id="41" name="TextBox 40"/>
            <p:cNvSpPr txBox="1"/>
            <p:nvPr/>
          </p:nvSpPr>
          <p:spPr>
            <a:xfrm>
              <a:off x="2312318" y="3602478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4 </a:t>
              </a:r>
              <a:r>
                <a:rPr lang="en-US" altLang="ko-KR" sz="1400" b="1" dirty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  <a:latin typeface="나눔고딕" pitchFamily="50" charset="-127"/>
                  <a:ea typeface="나눔고딕" pitchFamily="50" charset="-127"/>
                </a:rPr>
                <a:t>ER Diagram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470004" y="1280661"/>
              <a:ext cx="2376264" cy="296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제목 18"/>
          <p:cNvSpPr>
            <a:spLocks noGrp="1"/>
          </p:cNvSpPr>
          <p:nvPr>
            <p:ph type="ctrTitle"/>
          </p:nvPr>
        </p:nvSpPr>
        <p:spPr>
          <a:xfrm>
            <a:off x="323528" y="893480"/>
            <a:ext cx="1581944" cy="1470025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800" smtClean="0"/>
              <a:t>목차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개</a:t>
            </a:r>
            <a:r>
              <a:rPr lang="ko-KR" altLang="en-US" sz="3800" b="0" spc="-90" dirty="0"/>
              <a:t>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83185" y="1353371"/>
            <a:ext cx="3844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( Enterprise Resource Planning)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1652" y="93881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EPP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란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0227" y="1539117"/>
            <a:ext cx="432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전자적 자원 관리로써 기업의 실제 자원들을 데이터 베이스 기반으로 관리</a:t>
            </a:r>
            <a:endParaRPr lang="en-US" altLang="ko-KR" sz="10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 및 경영 업무 기능을 하는 솔루션이다</a:t>
            </a:r>
            <a:r>
              <a:rPr lang="en-US" altLang="ko-KR" sz="10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000" spc="-10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9849" y="2424316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Broker’s ERP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06715" y="2780928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중매상으로 돌아가는 기업을 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 관리하면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판매업자를 좀더 효과적이면서 체계적으로 관리 및 중재를 해줄 수 있다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5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01652" y="37170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ERP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설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계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077072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ERP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의 기본 구성인 데이터베이스와 웹 서비스 추</a:t>
            </a:r>
            <a:r>
              <a:rPr lang="ko-KR" altLang="en-US" sz="10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2"/>
          <p:cNvSpPr txBox="1">
            <a:spLocks/>
          </p:cNvSpPr>
          <p:nvPr/>
        </p:nvSpPr>
        <p:spPr>
          <a:xfrm>
            <a:off x="473968" y="1088023"/>
            <a:ext cx="201399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/>
              <a:t>개</a:t>
            </a:r>
            <a:r>
              <a:rPr lang="ko-KR" altLang="en-US" sz="1800" spc="-50" dirty="0" smtClean="0"/>
              <a:t>   요</a:t>
            </a:r>
            <a:endParaRPr lang="ko-KR" altLang="en-US" sz="1800" spc="-5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요구사</a:t>
            </a:r>
            <a:r>
              <a:rPr lang="ko-KR" altLang="en-US" sz="3800" b="0" spc="-90" dirty="0"/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60320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인사관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3683" y="2309832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2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물류관리 및 거래중재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494160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사원을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자원 관리 중 인사를 관리자가 좀더 쉽게 체계적으로 관리하기 위해 필요하다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7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endParaRPr lang="ko-KR" altLang="en-US" sz="1800" b="1" spc="-50" dirty="0"/>
          </a:p>
        </p:txBody>
      </p:sp>
      <p:sp>
        <p:nvSpPr>
          <p:cNvPr id="19" name="TextBox 18"/>
          <p:cNvSpPr txBox="1"/>
          <p:nvPr/>
        </p:nvSpPr>
        <p:spPr>
          <a:xfrm>
            <a:off x="2334452" y="3949401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일정관리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1760" y="4255943"/>
            <a:ext cx="57606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거래의 날짜를 조회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추가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수정 할 수 있다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데이터베이스를 연동시킨 웹으로 시각적으로 한눈에 들어올 수 있게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11760" y="2708920"/>
            <a:ext cx="5760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물류업체 및 물품제품을 관리하고 거래중재를 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구매업자와 판매업자 사이의 브로커 기업을 위한 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ERP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이므로 물품의 종류와 업체를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브로커가 효과적으로 관리를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그리고 브로커의 역할인 구매가격과 판매가격을</a:t>
            </a:r>
            <a:endParaRPr lang="en-US" altLang="ko-KR" sz="1000" spc="-30" dirty="0" smtClean="0">
              <a:solidFill>
                <a:schemeClr val="accent5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중재 해야 되기 때문에 매 거래마다 양측의 희망가격을 파악 해야 한다</a:t>
            </a:r>
            <a:r>
              <a:rPr lang="en-US" altLang="ko-KR" sz="1000" spc="-30" dirty="0" smtClean="0">
                <a:solidFill>
                  <a:schemeClr val="accent5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제목 12"/>
          <p:cNvSpPr txBox="1">
            <a:spLocks/>
          </p:cNvSpPr>
          <p:nvPr/>
        </p:nvSpPr>
        <p:spPr>
          <a:xfrm>
            <a:off x="473968" y="1088023"/>
            <a:ext cx="2013992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en-US" altLang="ko-KR" sz="1800" spc="-50" dirty="0" smtClean="0"/>
              <a:t/>
            </a:r>
            <a:br>
              <a:rPr lang="en-US" altLang="ko-KR" sz="1800" spc="-50" dirty="0" smtClean="0"/>
            </a:br>
            <a:r>
              <a:rPr lang="ko-KR" altLang="en-US" sz="1800" spc="-50" dirty="0" smtClean="0"/>
              <a:t>요구사항</a:t>
            </a:r>
            <a:endParaRPr lang="en-US" altLang="ko-KR" sz="1800" spc="-50" dirty="0" smtClean="0"/>
          </a:p>
        </p:txBody>
      </p:sp>
    </p:spTree>
    <p:extLst>
      <p:ext uri="{BB962C8B-B14F-4D97-AF65-F5344CB8AC3E}">
        <p14:creationId xmlns:p14="http://schemas.microsoft.com/office/powerpoint/2010/main" val="4269232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00608" y="836553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Chapter </a:t>
            </a:r>
            <a:r>
              <a:rPr lang="en-US" altLang="ko-KR" sz="1600" b="1" u="sng" dirty="0">
                <a:gradFill>
                  <a:gsLst>
                    <a:gs pos="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3</a:t>
            </a:r>
            <a:endParaRPr lang="en-US" altLang="ko-KR" sz="1600" b="1" u="sng" dirty="0" smtClean="0">
              <a:gradFill>
                <a:gsLst>
                  <a:gs pos="0">
                    <a:srgbClr val="00B0F0"/>
                  </a:gs>
                  <a:gs pos="100000">
                    <a:srgbClr val="00B0F0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11177" y="633789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Broker’s ERP</a:t>
            </a:r>
            <a:endParaRPr lang="ko-KR" altLang="en-US" sz="9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272208" y="1299240"/>
            <a:ext cx="6548264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3800" b="0" spc="-90" dirty="0" smtClean="0"/>
              <a:t>구성요소</a:t>
            </a:r>
            <a:endParaRPr lang="ko-KR" altLang="en-US" sz="3800" b="0" spc="-90" dirty="0"/>
          </a:p>
        </p:txBody>
      </p:sp>
    </p:spTree>
    <p:extLst>
      <p:ext uri="{BB962C8B-B14F-4D97-AF65-F5344CB8AC3E}">
        <p14:creationId xmlns:p14="http://schemas.microsoft.com/office/powerpoint/2010/main" val="3528882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01652" y="1092210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ko-KR" altLang="en-US" sz="1200" b="1" kern="0" spc="-30" dirty="0" smtClean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세부정</a:t>
            </a:r>
            <a:r>
              <a:rPr lang="ko-KR" altLang="en-US" sz="1200" b="1" kern="0" spc="-30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보</a:t>
            </a:r>
            <a:endParaRPr lang="en-US" altLang="ko-KR" sz="1200" b="1" kern="0" spc="-30" dirty="0" smtClean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11760" y="1369209"/>
            <a:ext cx="576064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사원번호 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( Primary Key ) – </a:t>
            </a:r>
            <a:r>
              <a:rPr lang="ko-KR" altLang="en-US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사원의 고유번호를 갖게 된다</a:t>
            </a:r>
            <a:r>
              <a:rPr lang="en-US" altLang="ko-KR" sz="1000" spc="-30" dirty="0" smtClean="0">
                <a:solidFill>
                  <a:srgbClr val="99CCFF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부서 의 부서코드를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상태 의 상태코드를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담당물품종류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 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제품종류 의 제품종류코드를 참조한다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accent2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담당거래번호 </a:t>
            </a:r>
            <a:r>
              <a:rPr lang="en-US" altLang="ko-KR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(Foreign Key ) – </a:t>
            </a:r>
            <a:r>
              <a:rPr lang="ko-KR" altLang="en-US" sz="1000" spc="-3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물류거래정보 의 거래번호를 참조한다</a:t>
            </a:r>
            <a:r>
              <a:rPr lang="en-US" altLang="ko-KR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생년월일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핸드폰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주소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성명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  <a:buAutoNum type="arabicParenR" startAt="6"/>
            </a:pPr>
            <a:r>
              <a:rPr lang="ko-KR" altLang="en-US" sz="1000" spc="-3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입사일</a:t>
            </a:r>
            <a:endParaRPr lang="en-US" altLang="ko-KR" sz="1000" spc="-3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0088" y="241598"/>
            <a:ext cx="4491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5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3-1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9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21568" y="935623"/>
            <a:ext cx="2013992" cy="147002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1800" b="1" spc="-50" dirty="0" smtClean="0"/>
              <a:t/>
            </a:r>
            <a:br>
              <a:rPr lang="en-US" altLang="ko-KR" sz="1800" b="1" spc="-50" dirty="0" smtClean="0"/>
            </a:br>
            <a:r>
              <a:rPr lang="en-US" altLang="ko-KR" sz="1800" spc="-50" dirty="0"/>
              <a:t/>
            </a:r>
            <a:br>
              <a:rPr lang="en-US" altLang="ko-KR" sz="1800" spc="-50" dirty="0"/>
            </a:br>
            <a:r>
              <a:rPr lang="ko-KR" altLang="en-US" sz="1800" spc="-50" dirty="0"/>
              <a:t>사</a:t>
            </a:r>
            <a:r>
              <a:rPr lang="ko-KR" altLang="en-US" sz="1800" spc="-50" dirty="0" smtClean="0"/>
              <a:t>   </a:t>
            </a:r>
            <a:r>
              <a:rPr lang="ko-KR" altLang="en-US" sz="1800" spc="-50" dirty="0"/>
              <a:t>원</a:t>
            </a:r>
            <a:endParaRPr lang="ko-KR" altLang="en-US" sz="1800" b="1" spc="-50" dirty="0"/>
          </a:p>
        </p:txBody>
      </p:sp>
    </p:spTree>
    <p:extLst>
      <p:ext uri="{BB962C8B-B14F-4D97-AF65-F5344CB8AC3E}">
        <p14:creationId xmlns:p14="http://schemas.microsoft.com/office/powerpoint/2010/main" val="2105090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5583</TotalTime>
  <Words>671</Words>
  <Application>Microsoft Office PowerPoint</Application>
  <PresentationFormat>화면 슬라이드 쇼(4:3)</PresentationFormat>
  <Paragraphs>245</Paragraphs>
  <Slides>24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Arial</vt:lpstr>
      <vt:lpstr>나눔명조 ExtraBold</vt:lpstr>
      <vt:lpstr>맑은 고딕</vt:lpstr>
      <vt:lpstr>나눔고딕</vt:lpstr>
      <vt:lpstr>나눔고딕 ExtraBold</vt:lpstr>
      <vt:lpstr>Office 테마</vt:lpstr>
      <vt:lpstr>Broker’s ERP</vt:lpstr>
      <vt:lpstr>Broker’s ERP</vt:lpstr>
      <vt:lpstr>목차</vt:lpstr>
      <vt:lpstr>개요</vt:lpstr>
      <vt:lpstr>  </vt:lpstr>
      <vt:lpstr>요구사항</vt:lpstr>
      <vt:lpstr>  </vt:lpstr>
      <vt:lpstr>구성요소</vt:lpstr>
      <vt:lpstr>  사   원</vt:lpstr>
      <vt:lpstr>  부   서</vt:lpstr>
      <vt:lpstr>   물류업체</vt:lpstr>
      <vt:lpstr>   물류제품</vt:lpstr>
      <vt:lpstr>  제품종류</vt:lpstr>
      <vt:lpstr>  물류거래정보</vt:lpstr>
      <vt:lpstr>   일정관리</vt:lpstr>
      <vt:lpstr>ER Diagram</vt:lpstr>
      <vt:lpstr>   ER Diagram</vt:lpstr>
      <vt:lpstr>   ER Diagram  상세</vt:lpstr>
      <vt:lpstr>   ER Diagram  상세</vt:lpstr>
      <vt:lpstr>   ER Diagram  상세</vt:lpstr>
      <vt:lpstr>   ER Diagram  상세</vt:lpstr>
      <vt:lpstr>   ER Diagram  상세</vt:lpstr>
      <vt:lpstr>   ER Diagram  상세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don uk</cp:lastModifiedBy>
  <cp:revision>37</cp:revision>
  <dcterms:created xsi:type="dcterms:W3CDTF">2011-08-23T09:45:48Z</dcterms:created>
  <dcterms:modified xsi:type="dcterms:W3CDTF">2016-11-03T16:24:52Z</dcterms:modified>
</cp:coreProperties>
</file>