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8" r:id="rId5"/>
    <p:sldId id="272" r:id="rId6"/>
    <p:sldId id="276" r:id="rId7"/>
    <p:sldId id="277" r:id="rId8"/>
    <p:sldId id="259" r:id="rId9"/>
    <p:sldId id="280" r:id="rId10"/>
    <p:sldId id="285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454" autoAdjust="0"/>
  </p:normalViewPr>
  <p:slideViewPr>
    <p:cSldViewPr snapToGrid="0">
      <p:cViewPr>
        <p:scale>
          <a:sx n="100" d="100"/>
          <a:sy n="100" d="100"/>
        </p:scale>
        <p:origin x="-179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EFE8F-6F1A-4101-B9A4-6F35837149D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A0AB2-9688-4CB8-AA38-0EB13237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7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HTML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화면에서 추가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를 선택 후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알맞은 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들어간다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JSP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연결해 사용자가 원하는 정보를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얻을 </a:t>
            </a:r>
            <a:r>
              <a:rPr lang="ko-KR" altLang="en-US" dirty="0" err="1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쿼리문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을 실행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 err="1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쿼리문으로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얻은 값을 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전송한다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JSP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부터 결과를 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화면에 보여준다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A0AB2-9688-4CB8-AA38-0EB132372D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8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8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5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5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2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7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4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1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0C8-D6BC-4531-B951-C09B4B483BD3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0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7928" y="3079376"/>
            <a:ext cx="2410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Broker’s ERP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3260" y="367293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B289069 </a:t>
            </a:r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이돈욱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B000000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정범진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0410" y="2686117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4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24202" y="235977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6078" y="759197"/>
            <a:ext cx="45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 Diagram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기반으로 웹 페이지 구현</a:t>
            </a:r>
            <a:endParaRPr lang="ko-KR" altLang="en-US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7017" y="2451443"/>
            <a:ext cx="4892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페이지</a:t>
            </a:r>
            <a:endParaRPr lang="ko-KR" altLang="en-US" sz="40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76667" y="3550682"/>
            <a:ext cx="38533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beomjin.hust.net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934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248753"/>
            <a:ext cx="9144000" cy="57706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00100" y="376051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Q n A</a:t>
            </a:r>
            <a:endParaRPr lang="ko-KR" altLang="en-US" sz="2800" dirty="0">
              <a:ln>
                <a:solidFill>
                  <a:schemeClr val="accent1">
                    <a:lumMod val="50000"/>
                    <a:alpha val="2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7203" y="3541042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6784" y="4064262"/>
            <a:ext cx="13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0410" y="320248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9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32097" y="3979114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관련된 내용을 적어주세요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11942" y="2366683"/>
            <a:ext cx="6494929" cy="22383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06149" y="3224234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3804" y="2733279"/>
            <a:ext cx="2626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ER Diagram</a:t>
            </a:r>
          </a:p>
          <a:p>
            <a:endParaRPr lang="en-US" altLang="ko-KR" sz="8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8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8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Q n A</a:t>
            </a:r>
          </a:p>
        </p:txBody>
      </p:sp>
    </p:spTree>
    <p:extLst>
      <p:ext uri="{BB962C8B-B14F-4D97-AF65-F5344CB8AC3E}">
        <p14:creationId xmlns:p14="http://schemas.microsoft.com/office/powerpoint/2010/main" val="8036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19722" y="256101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ER Diagram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6619" y="763633"/>
            <a:ext cx="524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Broker’s ERP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작동구조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Diagram</a:t>
            </a:r>
            <a:endParaRPr lang="ko-KR" altLang="en-US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0781" y="1437714"/>
            <a:ext cx="7262144" cy="5229786"/>
          </a:xfrm>
          <a:prstGeom prst="rect">
            <a:avLst/>
          </a:prstGeom>
          <a:noFill/>
          <a:ln w="349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5" y="1526053"/>
            <a:ext cx="7010530" cy="497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19722" y="256101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ER Diagram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6619" y="763633"/>
            <a:ext cx="524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Broker’s ERP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작동구조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Diagram</a:t>
            </a:r>
            <a:endParaRPr lang="ko-KR" altLang="en-US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0781" y="1437714"/>
            <a:ext cx="7262144" cy="5229786"/>
          </a:xfrm>
          <a:prstGeom prst="rect">
            <a:avLst/>
          </a:prstGeom>
          <a:noFill/>
          <a:ln w="349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66" y="1526811"/>
            <a:ext cx="7078867" cy="488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248753"/>
            <a:ext cx="9144000" cy="57706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12096" y="2880781"/>
            <a:ext cx="2119808" cy="2380065"/>
            <a:chOff x="5510431" y="2714623"/>
            <a:chExt cx="2119808" cy="238006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431" y="2714623"/>
              <a:ext cx="2119808" cy="211980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80773" y="4725356"/>
              <a:ext cx="165157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accent1">
                        <a:lumMod val="50000"/>
                        <a:alpha val="20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Broker’s ERP</a:t>
              </a:r>
              <a:endParaRPr lang="ko-KR" altLang="en-US" dirty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46" y="3343849"/>
            <a:ext cx="1320161" cy="13201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78" y="3841921"/>
            <a:ext cx="884702" cy="8847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22" y="3095542"/>
            <a:ext cx="995356" cy="9953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97491" y="202313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 계</a:t>
            </a:r>
            <a:endParaRPr lang="ko-KR" altLang="en-US" sz="2800" dirty="0">
              <a:ln>
                <a:solidFill>
                  <a:schemeClr val="accent1">
                    <a:lumMod val="50000"/>
                    <a:alpha val="2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1759" y="725533"/>
            <a:ext cx="38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 Diagram 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</a:t>
            </a:r>
            <a:r>
              <a:rPr lang="en-US" altLang="ko-KR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 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ko-KR" altLang="en-US" dirty="0">
              <a:ln>
                <a:solidFill>
                  <a:schemeClr val="accent1">
                    <a:lumMod val="50000"/>
                    <a:alpha val="2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79433" y="3876182"/>
            <a:ext cx="477696" cy="255494"/>
            <a:chOff x="4437311" y="4028396"/>
            <a:chExt cx="477696" cy="255494"/>
          </a:xfrm>
        </p:grpSpPr>
        <p:sp>
          <p:nvSpPr>
            <p:cNvPr id="22" name="갈매기형 수장 21"/>
            <p:cNvSpPr/>
            <p:nvPr/>
          </p:nvSpPr>
          <p:spPr>
            <a:xfrm>
              <a:off x="4437311" y="4028396"/>
              <a:ext cx="262326" cy="255494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>
              <a:off x="4652681" y="4028396"/>
              <a:ext cx="262326" cy="255494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227784" y="1845895"/>
            <a:ext cx="46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사원들 인사관리 및 물품 총괄 관리 </a:t>
            </a:r>
            <a:endParaRPr lang="ko-KR" altLang="en-US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95120" y="472662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사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장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29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248753"/>
            <a:ext cx="9144000" cy="57706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12096" y="2880781"/>
            <a:ext cx="2119808" cy="2380065"/>
            <a:chOff x="5510431" y="2714623"/>
            <a:chExt cx="2119808" cy="238006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431" y="2714623"/>
              <a:ext cx="2119808" cy="211980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80773" y="4725356"/>
              <a:ext cx="165157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accent1">
                        <a:lumMod val="50000"/>
                        <a:alpha val="20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Broker’s ERP</a:t>
              </a:r>
              <a:endParaRPr lang="ko-KR" altLang="en-US" dirty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97491" y="202313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 계</a:t>
            </a:r>
            <a:endParaRPr lang="ko-KR" altLang="en-US" sz="2800" dirty="0">
              <a:ln>
                <a:solidFill>
                  <a:schemeClr val="accent1">
                    <a:lumMod val="50000"/>
                    <a:alpha val="2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79433" y="3876182"/>
            <a:ext cx="477696" cy="255494"/>
            <a:chOff x="4437311" y="4028396"/>
            <a:chExt cx="477696" cy="255494"/>
          </a:xfrm>
        </p:grpSpPr>
        <p:sp>
          <p:nvSpPr>
            <p:cNvPr id="22" name="갈매기형 수장 21"/>
            <p:cNvSpPr/>
            <p:nvPr/>
          </p:nvSpPr>
          <p:spPr>
            <a:xfrm>
              <a:off x="4437311" y="4028396"/>
              <a:ext cx="262326" cy="255494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>
              <a:off x="4652681" y="4028396"/>
              <a:ext cx="262326" cy="255494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83524" y="1922095"/>
            <a:ext cx="691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ERP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물류업체 관리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물류 거래처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 관리</a:t>
            </a:r>
            <a:r>
              <a:rPr lang="en-US" altLang="ko-KR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거래일정 관리</a:t>
            </a:r>
            <a:endParaRPr lang="ko-KR" altLang="en-US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584" y="4633079"/>
            <a:ext cx="2061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사무실 직원</a:t>
            </a:r>
            <a:endParaRPr lang="ko-KR" altLang="en-US" sz="28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27" y="3095542"/>
            <a:ext cx="1419308" cy="1419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4409" y="3484943"/>
            <a:ext cx="851866" cy="8518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60" y="3095542"/>
            <a:ext cx="908387" cy="9083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98" y="4234488"/>
            <a:ext cx="921811" cy="92181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41759" y="725533"/>
            <a:ext cx="38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 Diagram 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</a:t>
            </a:r>
            <a:r>
              <a:rPr lang="en-US" altLang="ko-KR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 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ko-KR" altLang="en-US" dirty="0">
              <a:ln>
                <a:solidFill>
                  <a:schemeClr val="accent1">
                    <a:lumMod val="50000"/>
                    <a:alpha val="2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248753"/>
            <a:ext cx="9144000" cy="57706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12096" y="2880781"/>
            <a:ext cx="2119808" cy="2380065"/>
            <a:chOff x="5510431" y="2714623"/>
            <a:chExt cx="2119808" cy="238006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431" y="2714623"/>
              <a:ext cx="2119808" cy="211980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80773" y="4725356"/>
              <a:ext cx="165157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accent1">
                        <a:lumMod val="50000"/>
                        <a:alpha val="20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Broker’s ERP</a:t>
              </a:r>
              <a:endParaRPr lang="ko-KR" altLang="en-US" dirty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97491" y="202313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 계</a:t>
            </a:r>
            <a:endParaRPr lang="ko-KR" altLang="en-US" sz="2800" dirty="0">
              <a:ln>
                <a:solidFill>
                  <a:schemeClr val="accent1">
                    <a:lumMod val="50000"/>
                    <a:alpha val="2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810596" y="3871410"/>
            <a:ext cx="477696" cy="255494"/>
            <a:chOff x="4437311" y="4028396"/>
            <a:chExt cx="477696" cy="255494"/>
          </a:xfrm>
        </p:grpSpPr>
        <p:sp>
          <p:nvSpPr>
            <p:cNvPr id="22" name="갈매기형 수장 21"/>
            <p:cNvSpPr/>
            <p:nvPr/>
          </p:nvSpPr>
          <p:spPr>
            <a:xfrm>
              <a:off x="4437311" y="4028396"/>
              <a:ext cx="262326" cy="255494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>
              <a:off x="4652681" y="4028396"/>
              <a:ext cx="262326" cy="255494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78150" y="1922095"/>
            <a:ext cx="526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ERP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사무실 직원으로 부여 받은 거래 영업 </a:t>
            </a:r>
            <a:endParaRPr lang="ko-KR" altLang="en-US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584" y="4633079"/>
            <a:ext cx="2061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영업사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원</a:t>
            </a:r>
            <a:endParaRPr lang="ko-KR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941759" y="725533"/>
            <a:ext cx="38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 Diagram 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</a:t>
            </a:r>
            <a:r>
              <a:rPr lang="en-US" altLang="ko-KR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 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ko-KR" altLang="en-US" dirty="0">
              <a:ln>
                <a:solidFill>
                  <a:schemeClr val="accent1">
                    <a:lumMod val="50000"/>
                    <a:alpha val="2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45" y="3095542"/>
            <a:ext cx="1362222" cy="13622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21" y="3336398"/>
            <a:ext cx="1325518" cy="13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24202" y="235977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6078" y="759197"/>
            <a:ext cx="45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 Diagram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기반으로 웹 페이지 구현</a:t>
            </a:r>
            <a:endParaRPr lang="ko-KR" altLang="en-US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480199" y="1477477"/>
            <a:ext cx="2119808" cy="2380065"/>
            <a:chOff x="5510431" y="2714623"/>
            <a:chExt cx="2119808" cy="238006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431" y="2714623"/>
              <a:ext cx="2119808" cy="211980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780773" y="4725356"/>
              <a:ext cx="1651576" cy="369332"/>
            </a:xfrm>
            <a:prstGeom prst="rect">
              <a:avLst/>
            </a:prstGeom>
            <a:solidFill>
              <a:srgbClr val="3366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accent1">
                        <a:lumMod val="50000"/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Broker’s ERP</a:t>
              </a:r>
              <a:endParaRPr lang="ko-KR" altLang="en-US" dirty="0">
                <a:ln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23809" y="4197024"/>
            <a:ext cx="1201831" cy="1545401"/>
            <a:chOff x="440860" y="2869262"/>
            <a:chExt cx="1201831" cy="1545401"/>
          </a:xfrm>
        </p:grpSpPr>
        <p:sp>
          <p:nvSpPr>
            <p:cNvPr id="14" name="TextBox 13"/>
            <p:cNvSpPr txBox="1"/>
            <p:nvPr/>
          </p:nvSpPr>
          <p:spPr>
            <a:xfrm>
              <a:off x="440860" y="4045331"/>
              <a:ext cx="12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HTML5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776" y="2869262"/>
              <a:ext cx="1080000" cy="1080000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3085603" y="4219421"/>
            <a:ext cx="1505683" cy="1542330"/>
            <a:chOff x="2158049" y="3857542"/>
            <a:chExt cx="1505683" cy="1542330"/>
          </a:xfrm>
        </p:grpSpPr>
        <p:sp>
          <p:nvSpPr>
            <p:cNvPr id="16" name="TextBox 15"/>
            <p:cNvSpPr txBox="1"/>
            <p:nvPr/>
          </p:nvSpPr>
          <p:spPr>
            <a:xfrm>
              <a:off x="2158049" y="5030540"/>
              <a:ext cx="1505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Java Script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891" y="3857542"/>
              <a:ext cx="1080000" cy="108000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4281777" y="4232575"/>
            <a:ext cx="2178424" cy="1738093"/>
            <a:chOff x="5319656" y="3149997"/>
            <a:chExt cx="2178424" cy="1738093"/>
          </a:xfrm>
        </p:grpSpPr>
        <p:sp>
          <p:nvSpPr>
            <p:cNvPr id="17" name="TextBox 16"/>
            <p:cNvSpPr txBox="1"/>
            <p:nvPr/>
          </p:nvSpPr>
          <p:spPr>
            <a:xfrm>
              <a:off x="5319656" y="4241759"/>
              <a:ext cx="2178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 SQL </a:t>
              </a:r>
              <a:r>
                <a:rPr lang="en-US" altLang="ko-KR" dirty="0" err="1" smtClean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DataBase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868" y="3149997"/>
              <a:ext cx="1080000" cy="108000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6326161" y="4232169"/>
            <a:ext cx="1505683" cy="1567406"/>
            <a:chOff x="7362763" y="2467597"/>
            <a:chExt cx="1505683" cy="156740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605" y="2467597"/>
              <a:ext cx="1080000" cy="10800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362763" y="3665671"/>
              <a:ext cx="1505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JSP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6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24202" y="235977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6078" y="759197"/>
            <a:ext cx="45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 Diagram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기반으로 웹 페이지 구현</a:t>
            </a:r>
            <a:endParaRPr lang="ko-KR" altLang="en-US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9020" y="1699402"/>
            <a:ext cx="7885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While(true) {</a:t>
            </a:r>
          </a:p>
          <a:p>
            <a:pPr algn="ctr"/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}   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57147" y="2189680"/>
            <a:ext cx="5815253" cy="3359326"/>
            <a:chOff x="380521" y="2240830"/>
            <a:chExt cx="8258129" cy="4460530"/>
          </a:xfrm>
        </p:grpSpPr>
        <p:grpSp>
          <p:nvGrpSpPr>
            <p:cNvPr id="22" name="그룹 21"/>
            <p:cNvGrpSpPr/>
            <p:nvPr/>
          </p:nvGrpSpPr>
          <p:grpSpPr>
            <a:xfrm>
              <a:off x="380521" y="2561049"/>
              <a:ext cx="1626480" cy="1545401"/>
              <a:chOff x="228536" y="2869262"/>
              <a:chExt cx="1626480" cy="154540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28536" y="4045331"/>
                <a:ext cx="1626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.HTML</a:t>
                </a:r>
                <a:endParaRPr lang="ko-KR" altLang="en-US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776" y="2869262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24" name="그룹 23"/>
            <p:cNvGrpSpPr/>
            <p:nvPr/>
          </p:nvGrpSpPr>
          <p:grpSpPr>
            <a:xfrm>
              <a:off x="2927563" y="5119197"/>
              <a:ext cx="2178424" cy="1582163"/>
              <a:chOff x="5319656" y="3149997"/>
              <a:chExt cx="2178424" cy="15821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319656" y="4241759"/>
                <a:ext cx="2178424" cy="490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SQL DB</a:t>
                </a:r>
                <a:endParaRPr lang="ko-KR" altLang="en-US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868" y="3149997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28" name="그룹 27"/>
            <p:cNvGrpSpPr/>
            <p:nvPr/>
          </p:nvGrpSpPr>
          <p:grpSpPr>
            <a:xfrm>
              <a:off x="7132967" y="2455143"/>
              <a:ext cx="1505683" cy="1567406"/>
              <a:chOff x="7362763" y="2467597"/>
              <a:chExt cx="1505683" cy="1567406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5605" y="2467597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362763" y="3665671"/>
                <a:ext cx="1505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.JSP</a:t>
                </a:r>
                <a:endParaRPr lang="ko-KR" altLang="en-US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19" name="직선 화살표 연결선 18"/>
            <p:cNvCxnSpPr/>
            <p:nvPr/>
          </p:nvCxnSpPr>
          <p:spPr>
            <a:xfrm>
              <a:off x="2007001" y="3382743"/>
              <a:ext cx="4812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4714875" y="3837883"/>
              <a:ext cx="2334825" cy="1515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5028605" y="4219575"/>
              <a:ext cx="2543770" cy="1659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>
              <a:off x="2007001" y="2809222"/>
              <a:ext cx="49225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2007001" y="3493159"/>
              <a:ext cx="539550" cy="428625"/>
            </a:xfrm>
            <a:prstGeom prst="ellipse">
              <a:avLst/>
            </a:prstGeom>
            <a:solidFill>
              <a:srgbClr val="3366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030715" y="3726901"/>
              <a:ext cx="539550" cy="428625"/>
            </a:xfrm>
            <a:prstGeom prst="ellipse">
              <a:avLst/>
            </a:prstGeom>
            <a:solidFill>
              <a:srgbClr val="3366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5698730" y="5452644"/>
              <a:ext cx="539550" cy="428625"/>
            </a:xfrm>
            <a:prstGeom prst="ellipse">
              <a:avLst/>
            </a:prstGeom>
            <a:solidFill>
              <a:srgbClr val="3366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49170" y="2240830"/>
              <a:ext cx="539550" cy="428625"/>
            </a:xfrm>
            <a:prstGeom prst="ellipse">
              <a:avLst/>
            </a:prstGeom>
            <a:solidFill>
              <a:srgbClr val="3366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3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223</Words>
  <Application>Microsoft Office PowerPoint</Application>
  <PresentationFormat>화면 슬라이드 쇼(4:3)</PresentationFormat>
  <Paragraphs>76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don uk</cp:lastModifiedBy>
  <cp:revision>30</cp:revision>
  <dcterms:created xsi:type="dcterms:W3CDTF">2014-11-15T16:02:03Z</dcterms:created>
  <dcterms:modified xsi:type="dcterms:W3CDTF">2016-12-11T01:12:43Z</dcterms:modified>
</cp:coreProperties>
</file>