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7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1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11E0-BA38-4CB8-958D-9A293B15F89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CC51-7424-42EE-B12A-38C5B9BFB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3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12548" cy="54282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6612548" cy="5428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189" y="49876"/>
            <a:ext cx="6492240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60568" y="1645921"/>
            <a:ext cx="1828800" cy="2884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85256" y="3865418"/>
            <a:ext cx="1604359" cy="216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85257" y="4102330"/>
            <a:ext cx="1604358" cy="1995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189" y="399011"/>
            <a:ext cx="6492240" cy="4979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39" y="568209"/>
            <a:ext cx="4629908" cy="31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2021-05-24T00:48:09Z</dcterms:created>
  <dcterms:modified xsi:type="dcterms:W3CDTF">2021-05-24T06:39:34Z</dcterms:modified>
</cp:coreProperties>
</file>