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2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8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9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6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4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5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294" t="2309" r="3098" b="3543"/>
          <a:stretch/>
        </p:blipFill>
        <p:spPr>
          <a:xfrm>
            <a:off x="2310939" y="1039091"/>
            <a:ext cx="3308466" cy="44389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3333"/>
          <a:stretch/>
        </p:blipFill>
        <p:spPr>
          <a:xfrm>
            <a:off x="7107382" y="2646044"/>
            <a:ext cx="2460652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65" t="1440" r="3375" b="2335"/>
          <a:stretch/>
        </p:blipFill>
        <p:spPr>
          <a:xfrm>
            <a:off x="1346661" y="556953"/>
            <a:ext cx="3998423" cy="53617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851920"/>
            <a:ext cx="3333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46512"/>
            <a:ext cx="3886200" cy="659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66887"/>
            <a:ext cx="3352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04" t="695" r="2589" b="728"/>
          <a:stretch/>
        </p:blipFill>
        <p:spPr>
          <a:xfrm>
            <a:off x="1514475" y="47625"/>
            <a:ext cx="211455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2021-07-26T05:45:35Z</dcterms:created>
  <dcterms:modified xsi:type="dcterms:W3CDTF">2021-07-26T09:24:45Z</dcterms:modified>
</cp:coreProperties>
</file>