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BA52-25CB-43E2-96AA-4D79F424823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3188-585A-4203-BAC4-2077C09A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824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BA52-25CB-43E2-96AA-4D79F424823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3188-585A-4203-BAC4-2077C09A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86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BA52-25CB-43E2-96AA-4D79F424823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3188-585A-4203-BAC4-2077C09A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59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BA52-25CB-43E2-96AA-4D79F424823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3188-585A-4203-BAC4-2077C09A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15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BA52-25CB-43E2-96AA-4D79F424823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3188-585A-4203-BAC4-2077C09A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58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BA52-25CB-43E2-96AA-4D79F424823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3188-585A-4203-BAC4-2077C09A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78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BA52-25CB-43E2-96AA-4D79F424823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3188-585A-4203-BAC4-2077C09A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20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BA52-25CB-43E2-96AA-4D79F424823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3188-585A-4203-BAC4-2077C09A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19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BA52-25CB-43E2-96AA-4D79F424823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3188-585A-4203-BAC4-2077C09A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46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BA52-25CB-43E2-96AA-4D79F424823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3188-585A-4203-BAC4-2077C09A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84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BA52-25CB-43E2-96AA-4D79F424823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3188-585A-4203-BAC4-2077C09A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75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1BA52-25CB-43E2-96AA-4D79F424823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83188-585A-4203-BAC4-2077C09A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21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8294" t="2309" r="3098" b="3543"/>
          <a:stretch/>
        </p:blipFill>
        <p:spPr>
          <a:xfrm>
            <a:off x="2310939" y="1039091"/>
            <a:ext cx="3308466" cy="44389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3333"/>
          <a:stretch/>
        </p:blipFill>
        <p:spPr>
          <a:xfrm>
            <a:off x="7107382" y="2646044"/>
            <a:ext cx="2460652" cy="82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1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865" t="1440" r="3375" b="2335"/>
          <a:stretch/>
        </p:blipFill>
        <p:spPr>
          <a:xfrm>
            <a:off x="1346661" y="556953"/>
            <a:ext cx="3998423" cy="53617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0" y="1851920"/>
            <a:ext cx="33337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0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146512"/>
            <a:ext cx="3886200" cy="6591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766887"/>
            <a:ext cx="33528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7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2021-07-26T05:45:35Z</dcterms:created>
  <dcterms:modified xsi:type="dcterms:W3CDTF">2021-07-26T09:04:57Z</dcterms:modified>
</cp:coreProperties>
</file>