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ackage" ContentType="application/vnd.openxmlformats-officedocument.package"/>
  <Default Extension="png" ContentType="image/png"/>
  <Default Extension="xlsx" ContentType="application/vnd.openxmlformats-officedocument.spreadsheetml.sheet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Masters/notesMaster1.xml" ContentType="application/vnd.openxmlformats-officedocument.presentationml.notesMaster+xml"/>
  <Override PartName="/ppt/theme/theme8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4763" r:id="rId48"/>
    <p:sldMasterId id="2147484764" r:id="rId50"/>
    <p:sldMasterId id="2147484765" r:id="rId52"/>
    <p:sldMasterId id="2147484766" r:id="rId54"/>
    <p:sldMasterId id="2147484767" r:id="rId56"/>
    <p:sldMasterId id="2147484768" r:id="rId58"/>
  </p:sldMasterIdLst>
  <p:notesMasterIdLst>
    <p:notesMasterId r:id="rId62"/>
  </p:notesMasterIdLst>
  <p:handoutMasterIdLst>
    <p:handoutMasterId r:id="rId60"/>
  </p:handoutMasterIdLst>
  <p:sldIdLst>
    <p:sldId id="314" r:id="rId64"/>
    <p:sldId id="258" r:id="rId66"/>
    <p:sldId id="317" r:id="rId67"/>
    <p:sldId id="318" r:id="rId69"/>
    <p:sldId id="319" r:id="rId71"/>
    <p:sldId id="320" r:id="rId73"/>
    <p:sldId id="287" r:id="rId75"/>
    <p:sldId id="316" r:id="rId77"/>
    <p:sldId id="322" r:id="rId79"/>
    <p:sldId id="321" r:id="rId81"/>
    <p:sldId id="323" r:id="rId83"/>
    <p:sldId id="324" r:id="rId85"/>
  </p:sldIdLst>
  <p:sldSz cx="9144000" cy="6858000"/>
  <p:notesSz cx="6805930" cy="993965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21" userDrawn="1">
          <p15:clr>
            <a:srgbClr val="A4A3A4"/>
          </p15:clr>
        </p15:guide>
        <p15:guide id="1" orient="horz" pos="1119" userDrawn="1">
          <p15:clr>
            <a:srgbClr val="A4A3A4"/>
          </p15:clr>
        </p15:guide>
        <p15:guide id="2" orient="horz" pos="233" userDrawn="1">
          <p15:clr>
            <a:srgbClr val="A4A3A4"/>
          </p15:clr>
        </p15:guide>
        <p15:guide id="3" orient="horz" pos="803" userDrawn="1">
          <p15:clr>
            <a:srgbClr val="A4A3A4"/>
          </p15:clr>
        </p15:guide>
        <p15:guide id="4" orient="horz" pos="1303" userDrawn="1">
          <p15:clr>
            <a:srgbClr val="A4A3A4"/>
          </p15:clr>
        </p15:guide>
        <p15:guide id="5" orient="horz" pos="514" userDrawn="1">
          <p15:clr>
            <a:srgbClr val="A4A3A4"/>
          </p15:clr>
        </p15:guide>
        <p15:guide id="6" orient="horz" pos="3821" userDrawn="1">
          <p15:clr>
            <a:srgbClr val="A4A3A4"/>
          </p15:clr>
        </p15:guide>
        <p15:guide id="7" orient="horz" pos="1619" userDrawn="1">
          <p15:clr>
            <a:srgbClr val="A4A3A4"/>
          </p15:clr>
        </p15:guide>
        <p15:guide id="8" pos="2849" userDrawn="1">
          <p15:clr>
            <a:srgbClr val="A4A3A4"/>
          </p15:clr>
        </p15:guide>
        <p15:guide id="9" pos="5483" userDrawn="1">
          <p15:clr>
            <a:srgbClr val="A4A3A4"/>
          </p15:clr>
        </p15:guide>
        <p15:guide id="10" pos="185" userDrawn="1">
          <p15:clr>
            <a:srgbClr val="A4A3A4"/>
          </p15:clr>
        </p15:guide>
        <p15:guide id="11" pos="1517" userDrawn="1">
          <p15:clr>
            <a:srgbClr val="A4A3A4"/>
          </p15:clr>
        </p15:guide>
        <p15:guide id="12" pos="4181" userDrawn="1">
          <p15:clr>
            <a:srgbClr val="A4A3A4"/>
          </p15:clr>
        </p15:guide>
        <p15:guide id="13" pos="855" userDrawn="1">
          <p15:clr>
            <a:srgbClr val="A4A3A4"/>
          </p15:clr>
        </p15:guide>
        <p15:guide id="14" pos="4865" userDrawn="1">
          <p15:clr>
            <a:srgbClr val="A4A3A4"/>
          </p15:clr>
        </p15:guide>
        <p15:guide id="15" pos="1188" userDrawn="1">
          <p15:clr>
            <a:srgbClr val="A4A3A4"/>
          </p15:clr>
        </p15:guide>
      </p15:sldGuideLst>
    </p:ext>
  </p:extLst>
  <p:embeddedFontLst>
    <p:embeddedFont>
      <p:font typeface="나눔고딕" panose="" pitchFamily="50" charset="-127">
        <p:regular r:id="rId1"/>
        <p:bold r:id="rId5"/>
      </p:font>
    </p:embeddedFont>
    <p:embeddedFont>
      <p:font typeface="맑은 고딕" panose="" pitchFamily="50" charset="-127">
        <p:regular r:id="rId4"/>
        <p:bold r:id="rId2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 horzBarState="maximized">
    <p:restoredLeft sz="15856" autoAdjust="0"/>
    <p:restoredTop sz="86364" autoAdjust="0"/>
  </p:normalViewPr>
  <p:slideViewPr>
    <p:cSldViewPr snapToGrid="0" snapToObjects="1">
      <p:cViewPr>
        <p:scale>
          <a:sx n="100" d="100"/>
          <a:sy n="100" d="100"/>
        </p:scale>
        <p:origin x="-288" y="-66"/>
      </p:cViewPr>
      <p:guideLst>
        <p:guide orient="horz" pos="2121"/>
        <p:guide orient="horz" pos="1119"/>
        <p:guide orient="horz" pos="233"/>
        <p:guide orient="horz" pos="803"/>
        <p:guide orient="horz" pos="1303"/>
        <p:guide orient="horz" pos="514"/>
        <p:guide orient="horz" pos="3821"/>
        <p:guide orient="horz" pos="1619"/>
        <p:guide pos="2849"/>
        <p:guide pos="5483"/>
        <p:guide pos="185"/>
        <p:guide pos="1517"/>
        <p:guide pos="4181"/>
        <p:guide pos="855"/>
        <p:guide pos="4865"/>
        <p:guide pos="11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628" y="-90"/>
      </p:cViewPr>
      <p:guideLst>
        <p:guide orient="horz" pos="2121"/>
        <p:guide orient="horz" pos="1119"/>
        <p:guide orient="horz" pos="233"/>
        <p:guide orient="horz" pos="803"/>
        <p:guide orient="horz" pos="1303"/>
        <p:guide orient="horz" pos="514"/>
        <p:guide orient="horz" pos="3821"/>
        <p:guide orient="horz" pos="1619"/>
        <p:guide pos="2849"/>
        <p:guide pos="5483"/>
        <p:guide pos="185"/>
        <p:guide pos="1517"/>
        <p:guide pos="4181"/>
        <p:guide pos="855"/>
        <p:guide pos="4865"/>
        <p:guide pos="1188"/>
      </p:guideLst>
    </p:cSldViewPr>
  </p:notesViewPr>
  <p:gridSpacing cx="36868100" cy="368681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1.fntdata"></Relationship><Relationship Id="rId2" Type="http://schemas.openxmlformats.org/officeDocument/2006/relationships/font" Target="fonts/font4.fntdata"></Relationship><Relationship Id="rId3" Type="http://schemas.openxmlformats.org/officeDocument/2006/relationships/tableStyles" Target="tableStyles.xml"></Relationship><Relationship Id="rId4" Type="http://schemas.openxmlformats.org/officeDocument/2006/relationships/font" Target="fonts/font3.fntdata"></Relationship><Relationship Id="rId5" Type="http://schemas.openxmlformats.org/officeDocument/2006/relationships/font" Target="fonts/font2.fntdata"></Relationship><Relationship Id="rId48" Type="http://schemas.openxmlformats.org/officeDocument/2006/relationships/slideMaster" Target="slideMasters/slideMaster1.xml"></Relationship><Relationship Id="rId49" Type="http://schemas.openxmlformats.org/officeDocument/2006/relationships/theme" Target="theme/theme1.xml"></Relationship><Relationship Id="rId50" Type="http://schemas.openxmlformats.org/officeDocument/2006/relationships/slideMaster" Target="slideMasters/slideMaster2.xml"></Relationship><Relationship Id="rId52" Type="http://schemas.openxmlformats.org/officeDocument/2006/relationships/slideMaster" Target="slideMasters/slideMaster3.xml"></Relationship><Relationship Id="rId54" Type="http://schemas.openxmlformats.org/officeDocument/2006/relationships/slideMaster" Target="slideMasters/slideMaster4.xml"></Relationship><Relationship Id="rId56" Type="http://schemas.openxmlformats.org/officeDocument/2006/relationships/slideMaster" Target="slideMasters/slideMaster5.xml"></Relationship><Relationship Id="rId58" Type="http://schemas.openxmlformats.org/officeDocument/2006/relationships/slideMaster" Target="slideMasters/slideMaster6.xml"></Relationship><Relationship Id="rId60" Type="http://schemas.openxmlformats.org/officeDocument/2006/relationships/handoutMaster" Target="handoutMasters/handoutMaster1.xml"></Relationship><Relationship Id="rId62" Type="http://schemas.openxmlformats.org/officeDocument/2006/relationships/notesMaster" Target="notesMasters/notesMaster1.xml"></Relationship><Relationship Id="rId64" Type="http://schemas.openxmlformats.org/officeDocument/2006/relationships/slide" Target="slides/slide1.xml"></Relationship><Relationship Id="rId66" Type="http://schemas.openxmlformats.org/officeDocument/2006/relationships/slide" Target="slides/slide2.xml"></Relationship><Relationship Id="rId67" Type="http://schemas.openxmlformats.org/officeDocument/2006/relationships/slide" Target="slides/slide3.xml"></Relationship><Relationship Id="rId69" Type="http://schemas.openxmlformats.org/officeDocument/2006/relationships/slide" Target="slides/slide4.xml"></Relationship><Relationship Id="rId71" Type="http://schemas.openxmlformats.org/officeDocument/2006/relationships/slide" Target="slides/slide5.xml"></Relationship><Relationship Id="rId73" Type="http://schemas.openxmlformats.org/officeDocument/2006/relationships/slide" Target="slides/slide6.xml"></Relationship><Relationship Id="rId75" Type="http://schemas.openxmlformats.org/officeDocument/2006/relationships/slide" Target="slides/slide7.xml"></Relationship><Relationship Id="rId77" Type="http://schemas.openxmlformats.org/officeDocument/2006/relationships/slide" Target="slides/slide8.xml"></Relationship><Relationship Id="rId79" Type="http://schemas.openxmlformats.org/officeDocument/2006/relationships/slide" Target="slides/slide9.xml"></Relationship><Relationship Id="rId81" Type="http://schemas.openxmlformats.org/officeDocument/2006/relationships/slide" Target="slides/slide10.xml"></Relationship><Relationship Id="rId83" Type="http://schemas.openxmlformats.org/officeDocument/2006/relationships/slide" Target="slides/slide11.xml"></Relationship><Relationship Id="rId85" Type="http://schemas.openxmlformats.org/officeDocument/2006/relationships/slide" Target="slides/slide12.xml"></Relationship><Relationship Id="rId87" Type="http://schemas.openxmlformats.org/officeDocument/2006/relationships/viewProps" Target="viewProps.xml"></Relationship><Relationship Id="rId8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7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8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919480" y="746125"/>
            <a:ext cx="4968240" cy="3728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0720" y="4721225"/>
            <a:ext cx="5445760" cy="44742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55085" y="9440545"/>
            <a:ext cx="2950210" cy="49847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919480" y="746125"/>
            <a:ext cx="4969510" cy="3729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0720" y="4721225"/>
            <a:ext cx="5447030" cy="44754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55085" y="9440545"/>
            <a:ext cx="2951480" cy="49974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919480" y="746125"/>
            <a:ext cx="4970145" cy="3730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0720" y="4721225"/>
            <a:ext cx="5447665" cy="44761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55085" y="9440545"/>
            <a:ext cx="2952115" cy="50038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919480" y="746125"/>
            <a:ext cx="4970145" cy="3730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0720" y="4721225"/>
            <a:ext cx="5447665" cy="44761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55085" y="9440545"/>
            <a:ext cx="2952115" cy="50038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7605" cy="3728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5125" cy="447357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49575" cy="4978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919480" y="746125"/>
            <a:ext cx="4968875" cy="3729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0720" y="4721225"/>
            <a:ext cx="5446395" cy="44748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55085" y="9440545"/>
            <a:ext cx="2950845" cy="4991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1724446334.png"></Relationship><Relationship Id="rId3" Type="http://schemas.openxmlformats.org/officeDocument/2006/relationships/hyperlink" Target="http://hangeul.naver.com/font" TargetMode="Externa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1724526500.png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hyperlink" Target="http://hangeul.naver.com/font" TargetMode="External"></Relationship><Relationship Id="rId3" Type="http://schemas.openxmlformats.org/officeDocument/2006/relationships/image" Target="../media/fImage11727549169.png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11727595724.png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11727651478.png"></Relationship><Relationship Id="rId3" Type="http://schemas.openxmlformats.org/officeDocument/2006/relationships/hyperlink" Target="http://hangeul.naver.com/font" TargetMode="Externa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Relationship Id="rId2" Type="http://schemas.openxmlformats.org/officeDocument/2006/relationships/image" Target="../media/fImage11727739358.png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hyperlink" Target="http://hangeul.naver.com/font" TargetMode="External"></Relationship><Relationship Id="rId3" Type="http://schemas.openxmlformats.org/officeDocument/2006/relationships/image" Target="../media/fImage11728126962.png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11728174464.png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11728235705.png"></Relationship><Relationship Id="rId3" Type="http://schemas.openxmlformats.org/officeDocument/2006/relationships/hyperlink" Target="http://hangeul.naver.com/font" TargetMode="Externa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Relationship Id="rId2" Type="http://schemas.openxmlformats.org/officeDocument/2006/relationships/image" Target="../media/fImage11728318145.png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hyperlink" Target="http://hangeul.naver.com/font" TargetMode="External"></Relationship><Relationship Id="rId3" Type="http://schemas.openxmlformats.org/officeDocument/2006/relationships/image" Target="../media/fImage11728713281.png"></Relationship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11728766827.png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11728829961.png"></Relationship><Relationship Id="rId3" Type="http://schemas.openxmlformats.org/officeDocument/2006/relationships/hyperlink" Target="http://hangeul.naver.com/font" TargetMode="Externa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Relationship Id="rId2" Type="http://schemas.openxmlformats.org/officeDocument/2006/relationships/image" Target="../media/fImage1172890491.png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Relationship Id="rId2" Type="http://schemas.openxmlformats.org/officeDocument/2006/relationships/hyperlink" Target="http://hangeul.naver.com/font" TargetMode="External"></Relationship><Relationship Id="rId3" Type="http://schemas.openxmlformats.org/officeDocument/2006/relationships/image" Target="../media/fImage117242841.png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Relationship Id="rId2" Type="http://schemas.openxmlformats.org/officeDocument/2006/relationships/image" Target="../media/fImage11724338467.png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Relationship Id="rId2" Type="http://schemas.openxmlformats.org/officeDocument/2006/relationships/image" Target="../media/fImage11724396334.png"></Relationship><Relationship Id="rId3" Type="http://schemas.openxmlformats.org/officeDocument/2006/relationships/hyperlink" Target="http://hangeul.naver.com/font" TargetMode="Externa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Relationship Id="rId2" Type="http://schemas.openxmlformats.org/officeDocument/2006/relationships/image" Target="../media/fImage11724476500.png"></Relationship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hyperlink" Target="http://hangeul.naver.com/font" TargetMode="External"></Relationship><Relationship Id="rId3" Type="http://schemas.openxmlformats.org/officeDocument/2006/relationships/image" Target="../media/fImage117243341.png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11724388467.png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3" name="Picture " descr="C:/Users/Admin/AppData/Roaming/PolarisOffice/ETemp/560_22516120/fImage1172444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  <p:sp>
        <p:nvSpPr>
          <p:cNvPr id="18" name="Rect 0"/>
          <p:cNvSpPr txBox="1">
            <a:spLocks/>
          </p:cNvSpPr>
          <p:nvPr>
            <p:ph type="body" hasCustomPrompt="1"/>
          </p:nvPr>
        </p:nvSpPr>
        <p:spPr>
          <a:xfrm rot="0">
            <a:off x="311785" y="247015"/>
            <a:ext cx="8338820" cy="18522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입력하세요</a:t>
            </a:r>
          </a:p>
          <a:p>
            <a:pPr marL="0" indent="0" latinLnBrk="0">
              <a:buFontTx/>
              <a:buNone/>
            </a:pPr>
          </a:p>
        </p:txBody>
      </p:sp>
      <p:sp>
        <p:nvSpPr>
          <p:cNvPr id="21" name="Rect 0"/>
          <p:cNvSpPr txBox="1">
            <a:spLocks/>
          </p:cNvSpPr>
          <p:nvPr>
            <p:ph type="title"/>
          </p:nvPr>
        </p:nvSpPr>
        <p:spPr>
          <a:xfrm rot="0">
            <a:off x="268605" y="4004945"/>
            <a:ext cx="8418830" cy="30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 문서는 나눔글꼴로 작성되었습니다.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3"/>
              </a:rPr>
              <a:t>설치하기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7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9" name="Picture " descr="C:/Users/Admin/AppData/Roaming/PolarisOffice/ETemp/560_22516120/fImage1172452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  <p:sp>
        <p:nvSpPr>
          <p:cNvPr id="11" name="Rect 0"/>
          <p:cNvSpPr txBox="1">
            <a:spLocks/>
          </p:cNvSpPr>
          <p:nvPr>
            <p:ph type="title"/>
          </p:nvPr>
        </p:nvSpPr>
        <p:spPr>
          <a:xfrm rot="0">
            <a:off x="368300" y="571500"/>
            <a:ext cx="8395335" cy="8470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>
            <p:ph type="obj" hasCustomPrompt="1"/>
          </p:nvPr>
        </p:nvSpPr>
        <p:spPr>
          <a:xfrm rot="0">
            <a:off x="368300" y="1574800"/>
            <a:ext cx="1905635" cy="3181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내용제목</a:t>
            </a:r>
          </a:p>
        </p:txBody>
      </p:sp>
      <p:sp>
        <p:nvSpPr>
          <p:cNvPr id="15" name="Rect 0"/>
          <p:cNvSpPr txBox="1">
            <a:spLocks/>
          </p:cNvSpPr>
          <p:nvPr>
            <p:ph type="obj" hasCustomPrompt="1"/>
          </p:nvPr>
        </p:nvSpPr>
        <p:spPr>
          <a:xfrm rot="0">
            <a:off x="2336800" y="1574800"/>
            <a:ext cx="6426835" cy="330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내용을 입력하십시오.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문서는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나눔글꼴로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작성되었습니다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2"/>
              </a:rPr>
              <a:t>설치하기</a:t>
            </a:r>
          </a:p>
        </p:txBody>
      </p:sp>
      <p:cxnSp>
        <p:nvCxnSpPr>
          <p:cNvPr id="8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2" name="Picture " descr="C:/Users/Admin/AppData/Roaming/PolarisOffice/ETemp/560_22516120/fImage1172754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6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7" name="Picture " descr="C:/Users/Admin/AppData/Roaming/PolarisOffice/ETemp/560_22516120/fImage1172759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3" name="Picture " descr="C:/Users/Admin/AppData/Roaming/PolarisOffice/ETemp/560_22516120/fImage1172765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  <p:sp>
        <p:nvSpPr>
          <p:cNvPr id="18" name="Rect 0"/>
          <p:cNvSpPr txBox="1">
            <a:spLocks/>
          </p:cNvSpPr>
          <p:nvPr>
            <p:ph type="body" hasCustomPrompt="1"/>
          </p:nvPr>
        </p:nvSpPr>
        <p:spPr>
          <a:xfrm rot="0">
            <a:off x="311785" y="247015"/>
            <a:ext cx="8338820" cy="18522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입력하세요</a:t>
            </a:r>
          </a:p>
          <a:p>
            <a:pPr marL="0" indent="0" latinLnBrk="0">
              <a:buFontTx/>
              <a:buNone/>
            </a:pPr>
          </a:p>
        </p:txBody>
      </p:sp>
      <p:sp>
        <p:nvSpPr>
          <p:cNvPr id="21" name="Rect 0"/>
          <p:cNvSpPr txBox="1">
            <a:spLocks/>
          </p:cNvSpPr>
          <p:nvPr>
            <p:ph type="title"/>
          </p:nvPr>
        </p:nvSpPr>
        <p:spPr>
          <a:xfrm rot="0">
            <a:off x="268605" y="4004945"/>
            <a:ext cx="8418830" cy="30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 문서는 나눔글꼴로 작성되었습니다.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3"/>
              </a:rPr>
              <a:t>설치하기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7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9" name="Picture " descr="C:/Users/Admin/AppData/Roaming/PolarisOffice/ETemp/560_22516120/fImage1172773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  <p:sp>
        <p:nvSpPr>
          <p:cNvPr id="11" name="Rect 0"/>
          <p:cNvSpPr txBox="1">
            <a:spLocks/>
          </p:cNvSpPr>
          <p:nvPr>
            <p:ph type="title"/>
          </p:nvPr>
        </p:nvSpPr>
        <p:spPr>
          <a:xfrm rot="0">
            <a:off x="368300" y="571500"/>
            <a:ext cx="8395335" cy="8470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>
            <p:ph type="obj" hasCustomPrompt="1"/>
          </p:nvPr>
        </p:nvSpPr>
        <p:spPr>
          <a:xfrm rot="0">
            <a:off x="368300" y="1574800"/>
            <a:ext cx="1905635" cy="3181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내용제목</a:t>
            </a:r>
          </a:p>
        </p:txBody>
      </p:sp>
      <p:sp>
        <p:nvSpPr>
          <p:cNvPr id="15" name="Rect 0"/>
          <p:cNvSpPr txBox="1">
            <a:spLocks/>
          </p:cNvSpPr>
          <p:nvPr>
            <p:ph type="obj" hasCustomPrompt="1"/>
          </p:nvPr>
        </p:nvSpPr>
        <p:spPr>
          <a:xfrm rot="0">
            <a:off x="2336800" y="1574800"/>
            <a:ext cx="6426835" cy="330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내용을 입력하십시오.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문서는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나눔글꼴로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작성되었습니다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2"/>
              </a:rPr>
              <a:t>설치하기</a:t>
            </a:r>
          </a:p>
        </p:txBody>
      </p:sp>
      <p:cxnSp>
        <p:nvCxnSpPr>
          <p:cNvPr id="8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2" name="Picture " descr="C:/Users/Admin/AppData/Roaming/PolarisOffice/ETemp/560_22516120/fImage1172812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6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7" name="Picture " descr="C:/Users/Admin/AppData/Roaming/PolarisOffice/ETemp/560_22516120/fImage1172817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3" name="Picture " descr="C:/Users/Admin/AppData/Roaming/PolarisOffice/ETemp/560_22516120/fImage1172823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  <p:sp>
        <p:nvSpPr>
          <p:cNvPr id="18" name="Rect 0"/>
          <p:cNvSpPr txBox="1">
            <a:spLocks/>
          </p:cNvSpPr>
          <p:nvPr>
            <p:ph type="body" hasCustomPrompt="1"/>
          </p:nvPr>
        </p:nvSpPr>
        <p:spPr>
          <a:xfrm rot="0">
            <a:off x="311785" y="247015"/>
            <a:ext cx="8338820" cy="18522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입력하세요</a:t>
            </a:r>
          </a:p>
          <a:p>
            <a:pPr marL="0" indent="0" latinLnBrk="0">
              <a:buFontTx/>
              <a:buNone/>
            </a:pPr>
          </a:p>
        </p:txBody>
      </p:sp>
      <p:sp>
        <p:nvSpPr>
          <p:cNvPr id="21" name="Rect 0"/>
          <p:cNvSpPr txBox="1">
            <a:spLocks/>
          </p:cNvSpPr>
          <p:nvPr>
            <p:ph type="title"/>
          </p:nvPr>
        </p:nvSpPr>
        <p:spPr>
          <a:xfrm rot="0">
            <a:off x="268605" y="4004945"/>
            <a:ext cx="8418830" cy="30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 문서는 나눔글꼴로 작성되었습니다.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3"/>
              </a:rPr>
              <a:t>설치하기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7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9" name="Picture " descr="C:/Users/Admin/AppData/Roaming/PolarisOffice/ETemp/560_22516120/fImage1172831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  <p:sp>
        <p:nvSpPr>
          <p:cNvPr id="11" name="Rect 0"/>
          <p:cNvSpPr txBox="1">
            <a:spLocks/>
          </p:cNvSpPr>
          <p:nvPr>
            <p:ph type="title"/>
          </p:nvPr>
        </p:nvSpPr>
        <p:spPr>
          <a:xfrm rot="0">
            <a:off x="368300" y="571500"/>
            <a:ext cx="8395335" cy="8470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>
            <p:ph type="obj" hasCustomPrompt="1"/>
          </p:nvPr>
        </p:nvSpPr>
        <p:spPr>
          <a:xfrm rot="0">
            <a:off x="368300" y="1574800"/>
            <a:ext cx="1905635" cy="3181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내용제목</a:t>
            </a:r>
          </a:p>
        </p:txBody>
      </p:sp>
      <p:sp>
        <p:nvSpPr>
          <p:cNvPr id="15" name="Rect 0"/>
          <p:cNvSpPr txBox="1">
            <a:spLocks/>
          </p:cNvSpPr>
          <p:nvPr>
            <p:ph type="obj" hasCustomPrompt="1"/>
          </p:nvPr>
        </p:nvSpPr>
        <p:spPr>
          <a:xfrm rot="0">
            <a:off x="2336800" y="1574800"/>
            <a:ext cx="6426835" cy="330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내용을 입력하십시오.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문서는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나눔글꼴로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작성되었습니다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2"/>
              </a:rPr>
              <a:t>설치하기</a:t>
            </a:r>
          </a:p>
        </p:txBody>
      </p:sp>
      <p:cxnSp>
        <p:nvCxnSpPr>
          <p:cNvPr id="8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2" name="Picture " descr="C:/Users/Admin/AppData/Roaming/PolarisOffice/ETemp/560_22516120/fImage1172871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6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7" name="Picture " descr="C:/Users/Admin/AppData/Roaming/PolarisOffice/ETemp/560_22516120/fImage1172876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3" name="Picture " descr="C:/Users/Admin/AppData/Roaming/PolarisOffice/ETemp/560_22516120/fImage1172882996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  <p:sp>
        <p:nvSpPr>
          <p:cNvPr id="18" name="Rect 0"/>
          <p:cNvSpPr txBox="1">
            <a:spLocks/>
          </p:cNvSpPr>
          <p:nvPr>
            <p:ph type="body" hasCustomPrompt="1"/>
          </p:nvPr>
        </p:nvSpPr>
        <p:spPr>
          <a:xfrm rot="0">
            <a:off x="311785" y="247015"/>
            <a:ext cx="8338820" cy="18522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입력하세요</a:t>
            </a:r>
          </a:p>
          <a:p>
            <a:pPr marL="0" indent="0" latinLnBrk="0">
              <a:buFontTx/>
              <a:buNone/>
            </a:pPr>
          </a:p>
        </p:txBody>
      </p:sp>
      <p:sp>
        <p:nvSpPr>
          <p:cNvPr id="21" name="Rect 0"/>
          <p:cNvSpPr txBox="1">
            <a:spLocks/>
          </p:cNvSpPr>
          <p:nvPr>
            <p:ph type="title"/>
          </p:nvPr>
        </p:nvSpPr>
        <p:spPr>
          <a:xfrm rot="0">
            <a:off x="268605" y="4004945"/>
            <a:ext cx="8418830" cy="30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 문서는 나눔글꼴로 작성되었습니다.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3"/>
              </a:rPr>
              <a:t>설치하기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7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9" name="Picture " descr="C:/Users/Admin/AppData/Roaming/PolarisOffice/ETemp/560_22516120/fImage11728904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  <p:sp>
        <p:nvSpPr>
          <p:cNvPr id="11" name="Rect 0"/>
          <p:cNvSpPr txBox="1">
            <a:spLocks/>
          </p:cNvSpPr>
          <p:nvPr>
            <p:ph type="title"/>
          </p:nvPr>
        </p:nvSpPr>
        <p:spPr>
          <a:xfrm rot="0">
            <a:off x="368300" y="571500"/>
            <a:ext cx="8395335" cy="8470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>
            <p:ph type="obj" hasCustomPrompt="1"/>
          </p:nvPr>
        </p:nvSpPr>
        <p:spPr>
          <a:xfrm rot="0">
            <a:off x="368300" y="1574800"/>
            <a:ext cx="1905635" cy="3181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내용제목</a:t>
            </a:r>
          </a:p>
        </p:txBody>
      </p:sp>
      <p:sp>
        <p:nvSpPr>
          <p:cNvPr id="15" name="Rect 0"/>
          <p:cNvSpPr txBox="1">
            <a:spLocks/>
          </p:cNvSpPr>
          <p:nvPr>
            <p:ph type="obj" hasCustomPrompt="1"/>
          </p:nvPr>
        </p:nvSpPr>
        <p:spPr>
          <a:xfrm rot="0">
            <a:off x="2336800" y="1574800"/>
            <a:ext cx="6426835" cy="330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내용을 입력하십시오.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문서는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나눔글꼴로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작성되었습니다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2"/>
              </a:rPr>
              <a:t>설치하기</a:t>
            </a:r>
          </a:p>
        </p:txBody>
      </p:sp>
      <p:cxnSp>
        <p:nvCxnSpPr>
          <p:cNvPr id="8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2" name="Picture " descr="C:/Users/Admin/AppData/Roaming/PolarisOffice/ETemp/18744_23128504/fImage1172428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6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7" name="Picture " descr="C:/Users/Admin/AppData/Roaming/PolarisOffice/ETemp/18744_23128504/fImage1172433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3" name="Picture " descr="C:/Users/Admin/AppData/Roaming/PolarisOffice/ETemp/18744_23128504/fImage1172439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  <p:sp>
        <p:nvSpPr>
          <p:cNvPr id="18" name="Rect 0"/>
          <p:cNvSpPr txBox="1">
            <a:spLocks/>
          </p:cNvSpPr>
          <p:nvPr>
            <p:ph type="body" hasCustomPrompt="1"/>
          </p:nvPr>
        </p:nvSpPr>
        <p:spPr>
          <a:xfrm rot="0">
            <a:off x="311785" y="247015"/>
            <a:ext cx="8338820" cy="18522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제목을 입력하세요</a:t>
            </a:r>
          </a:p>
          <a:p>
            <a:pPr marL="0" indent="0" latinLnBrk="0">
              <a:buFontTx/>
              <a:buNone/>
            </a:pPr>
          </a:p>
        </p:txBody>
      </p:sp>
      <p:sp>
        <p:nvSpPr>
          <p:cNvPr id="21" name="Rect 0"/>
          <p:cNvSpPr txBox="1">
            <a:spLocks/>
          </p:cNvSpPr>
          <p:nvPr>
            <p:ph type="title"/>
          </p:nvPr>
        </p:nvSpPr>
        <p:spPr>
          <a:xfrm rot="0">
            <a:off x="268605" y="4004945"/>
            <a:ext cx="8418830" cy="30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 문서는 나눔글꼴로 작성되었습니다.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3"/>
              </a:rPr>
              <a:t>설치하기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7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9" name="Picture " descr="C:/Users/Admin/AppData/Roaming/PolarisOffice/ETemp/18744_23128504/fImage1172447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  <p:sp>
        <p:nvSpPr>
          <p:cNvPr id="11" name="Rect 0"/>
          <p:cNvSpPr txBox="1">
            <a:spLocks/>
          </p:cNvSpPr>
          <p:nvPr>
            <p:ph type="title"/>
          </p:nvPr>
        </p:nvSpPr>
        <p:spPr>
          <a:xfrm rot="0">
            <a:off x="368300" y="571500"/>
            <a:ext cx="8395335" cy="8470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14" name="Rect 0"/>
          <p:cNvSpPr txBox="1">
            <a:spLocks/>
          </p:cNvSpPr>
          <p:nvPr>
            <p:ph type="obj" hasCustomPrompt="1"/>
          </p:nvPr>
        </p:nvSpPr>
        <p:spPr>
          <a:xfrm rot="0">
            <a:off x="368300" y="1574800"/>
            <a:ext cx="1905635" cy="3181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내용제목</a:t>
            </a:r>
          </a:p>
        </p:txBody>
      </p:sp>
      <p:sp>
        <p:nvSpPr>
          <p:cNvPr id="15" name="Rect 0"/>
          <p:cNvSpPr txBox="1">
            <a:spLocks/>
          </p:cNvSpPr>
          <p:nvPr>
            <p:ph type="obj" hasCustomPrompt="1"/>
          </p:nvPr>
        </p:nvSpPr>
        <p:spPr>
          <a:xfrm rot="0">
            <a:off x="2336800" y="1574800"/>
            <a:ext cx="6426835" cy="330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내용을 입력하십시오.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t 0"/>
          <p:cNvCxnSpPr/>
          <p:nvPr/>
        </p:nvCxnSpPr>
        <p:spPr>
          <a:xfrm rot="0">
            <a:off x="364490" y="3434715"/>
            <a:ext cx="8406765" cy="635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Rect 0"/>
          <p:cNvSpPr txBox="1">
            <a:spLocks/>
          </p:cNvSpPr>
          <p:nvPr/>
        </p:nvSpPr>
        <p:spPr>
          <a:xfrm rot="0">
            <a:off x="264160" y="6387465"/>
            <a:ext cx="3205480" cy="45720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문서는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나눔글꼴로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 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나눔고딕" charset="0"/>
              </a:rPr>
              <a:t>작성되었습니다</a:t>
            </a:r>
            <a:r>
              <a:rPr sz="800" spc="-10">
                <a:solidFill>
                  <a:schemeClr val="bg1">
                    <a:lumMod val="50000"/>
                  </a:schemeClr>
                </a:solidFill>
                <a:latin typeface="나눔고딕" charset="0"/>
                <a:ea typeface="맑은 고딕" charset="0"/>
              </a:rPr>
              <a:t>. </a:t>
            </a:r>
            <a:r>
              <a:rPr sz="800" spc="-10" u="sng">
                <a:solidFill>
                  <a:srgbClr val="4495D2"/>
                </a:solidFill>
                <a:latin typeface="나눔고딕" charset="0"/>
                <a:ea typeface="나눔고딕" charset="0"/>
                <a:hlinkClick r:id="rId2"/>
              </a:rPr>
              <a:t>설치하기</a:t>
            </a:r>
          </a:p>
        </p:txBody>
      </p:sp>
      <p:cxnSp>
        <p:nvCxnSpPr>
          <p:cNvPr id="8" name="Rect 0"/>
          <p:cNvCxnSpPr/>
          <p:nvPr/>
        </p:nvCxnSpPr>
        <p:spPr>
          <a:xfrm rot="0">
            <a:off x="364490" y="398907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490" y="429895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" name="Rect 0"/>
          <p:cNvCxnSpPr/>
          <p:nvPr/>
        </p:nvCxnSpPr>
        <p:spPr>
          <a:xfrm rot="0">
            <a:off x="364490" y="4612005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64490" y="4923790"/>
            <a:ext cx="1593215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2" name="Picture " descr="C:/Users/Admin/AppData/Roaming/PolarisOffice/ETemp/560_22516120/fImage1172433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72705" y="6410325"/>
            <a:ext cx="1172210" cy="17653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  <p:cxnSp>
        <p:nvCxnSpPr>
          <p:cNvPr id="6" name="Rect 0"/>
          <p:cNvCxnSpPr/>
          <p:nvPr/>
        </p:nvCxnSpPr>
        <p:spPr>
          <a:xfrm rot="0">
            <a:off x="364490" y="548005"/>
            <a:ext cx="8406765" cy="63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7" name="Picture " descr="C:/Users/Admin/AppData/Roaming/PolarisOffice/ETemp/560_22516120/fImage1172438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10195" y="6433820"/>
            <a:ext cx="900430" cy="135890"/>
          </a:xfrm>
          <a:prstGeom prst="rect"/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slideLayout" Target="../slideLayouts/slideLayout9.xml"></Relationship><Relationship Id="rId3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11.xml"></Relationship><Relationship Id="rId5" Type="http://schemas.openxmlformats.org/officeDocument/2006/relationships/slideLayout" Target="../slideLayouts/slideLayout12.xml"></Relationship><Relationship Id="rId6" Type="http://schemas.openxmlformats.org/officeDocument/2006/relationships/slideLayout" Target="../slideLayouts/slideLayout13.xml"></Relationship><Relationship Id="rId7" Type="http://schemas.openxmlformats.org/officeDocument/2006/relationships/slideLayout" Target="../slideLayouts/slideLayout14.xml"></Relationship><Relationship Id="rId8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5.xml"></Relationship><Relationship Id="rId2" Type="http://schemas.openxmlformats.org/officeDocument/2006/relationships/slideLayout" Target="../slideLayouts/slideLayout16.xml"></Relationship><Relationship Id="rId3" Type="http://schemas.openxmlformats.org/officeDocument/2006/relationships/slideLayout" Target="../slideLayouts/slideLayout17.xml"></Relationship><Relationship Id="rId4" Type="http://schemas.openxmlformats.org/officeDocument/2006/relationships/slideLayout" Target="../slideLayouts/slideLayout18.xml"></Relationship><Relationship Id="rId5" Type="http://schemas.openxmlformats.org/officeDocument/2006/relationships/slideLayout" Target="../slideLayouts/slideLayout19.xml"></Relationship><Relationship Id="rId6" Type="http://schemas.openxmlformats.org/officeDocument/2006/relationships/slideLayout" Target="../slideLayouts/slideLayout20.xml"></Relationship><Relationship Id="rId7" Type="http://schemas.openxmlformats.org/officeDocument/2006/relationships/slideLayout" Target="../slideLayouts/slideLayout21.xml"></Relationship><Relationship Id="rId8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2.xml"></Relationship><Relationship Id="rId2" Type="http://schemas.openxmlformats.org/officeDocument/2006/relationships/slideLayout" Target="../slideLayouts/slideLayout23.xml"></Relationship><Relationship Id="rId3" Type="http://schemas.openxmlformats.org/officeDocument/2006/relationships/slideLayout" Target="../slideLayouts/slideLayout24.xml"></Relationship><Relationship Id="rId4" Type="http://schemas.openxmlformats.org/officeDocument/2006/relationships/slideLayout" Target="../slideLayouts/slideLayout25.xml"></Relationship><Relationship Id="rId5" Type="http://schemas.openxmlformats.org/officeDocument/2006/relationships/slideLayout" Target="../slideLayouts/slideLayout26.xml"></Relationship><Relationship Id="rId6" Type="http://schemas.openxmlformats.org/officeDocument/2006/relationships/slideLayout" Target="../slideLayouts/slideLayout27.xml"></Relationship><Relationship Id="rId7" Type="http://schemas.openxmlformats.org/officeDocument/2006/relationships/slideLayout" Target="../slideLayouts/slideLayout28.xml"></Relationship><Relationship Id="rId8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9.xml"></Relationship><Relationship Id="rId2" Type="http://schemas.openxmlformats.org/officeDocument/2006/relationships/slideLayout" Target="../slideLayouts/slideLayout30.xml"></Relationship><Relationship Id="rId3" Type="http://schemas.openxmlformats.org/officeDocument/2006/relationships/slideLayout" Target="../slideLayouts/slideLayout31.xml"></Relationship><Relationship Id="rId4" Type="http://schemas.openxmlformats.org/officeDocument/2006/relationships/slideLayout" Target="../slideLayouts/slideLayout32.xml"></Relationship><Relationship Id="rId5" Type="http://schemas.openxmlformats.org/officeDocument/2006/relationships/slideLayout" Target="../slideLayouts/slideLayout33.xml"></Relationship><Relationship Id="rId6" Type="http://schemas.openxmlformats.org/officeDocument/2006/relationships/slideLayout" Target="../slideLayouts/slideLayout34.xml"></Relationship><Relationship Id="rId7" Type="http://schemas.openxmlformats.org/officeDocument/2006/relationships/slideLayout" Target="../slideLayouts/slideLayout35.xml"></Relationship><Relationship Id="rId8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6.xml"></Relationship><Relationship Id="rId2" Type="http://schemas.openxmlformats.org/officeDocument/2006/relationships/slideLayout" Target="../slideLayouts/slideLayout37.xml"></Relationship><Relationship Id="rId3" Type="http://schemas.openxmlformats.org/officeDocument/2006/relationships/slideLayout" Target="../slideLayouts/slideLayout38.xml"></Relationship><Relationship Id="rId4" Type="http://schemas.openxmlformats.org/officeDocument/2006/relationships/slideLayout" Target="../slideLayouts/slideLayout39.xml"></Relationship><Relationship Id="rId5" Type="http://schemas.openxmlformats.org/officeDocument/2006/relationships/slideLayout" Target="../slideLayouts/slideLayout40.xml"></Relationship><Relationship Id="rId6" Type="http://schemas.openxmlformats.org/officeDocument/2006/relationships/slideLayout" Target="../slideLayouts/slideLayout41.xml"></Relationship><Relationship Id="rId7" Type="http://schemas.openxmlformats.org/officeDocument/2006/relationships/slideLayout" Target="../slideLayouts/slideLayout42.xml"></Relationship><Relationship Id="rId8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9" r:id="rId1"/>
    <p:sldLayoutId id="2147484720" r:id="rId2"/>
    <p:sldLayoutId id="2147484721" r:id="rId3"/>
    <p:sldLayoutId id="2147484722" r:id="rId4"/>
    <p:sldLayoutId id="2147484723" r:id="rId5"/>
    <p:sldLayoutId id="2147484724" r:id="rId6"/>
    <p:sldLayoutId id="2147484725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6" r:id="rId1"/>
    <p:sldLayoutId id="2147484727" r:id="rId2"/>
    <p:sldLayoutId id="2147484728" r:id="rId3"/>
    <p:sldLayoutId id="2147484729" r:id="rId4"/>
    <p:sldLayoutId id="2147484730" r:id="rId5"/>
    <p:sldLayoutId id="2147484731" r:id="rId6"/>
    <p:sldLayoutId id="2147484732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  <p:sldLayoutId id="2147484739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2011-10-19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0" r:id="rId1"/>
    <p:sldLayoutId id="2147484751" r:id="rId2"/>
    <p:sldLayoutId id="2147484752" r:id="rId3"/>
    <p:sldLayoutId id="2147484753" r:id="rId4"/>
    <p:sldLayoutId id="2147484754" r:id="rId5"/>
    <p:sldLayoutId id="2147484755" r:id="rId6"/>
    <p:sldLayoutId id="2147484756" r:id="rId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notesSlide" Target="../notesSlides/notesSlide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60349615436.png"></Relationship><Relationship Id="rId3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54309602391.png"></Relationship><Relationship Id="rId3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4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2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28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3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35429252995.png"></Relationship><Relationship Id="rId3" Type="http://schemas.openxmlformats.org/officeDocument/2006/relationships/notesSlide" Target="../notesSlides/notesSlide6.xml"></Relationship><Relationship Id="rId4" Type="http://schemas.openxmlformats.org/officeDocument/2006/relationships/slideLayout" Target="../slideLayouts/slideLayout3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60519401942.pn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362699534827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231140" y="253365"/>
            <a:ext cx="8629015" cy="1971040"/>
          </a:xfrm>
          <a:prstGeom prst="rect"/>
        </p:spPr>
        <p:txBody>
          <a:bodyPr wrap="square" lIns="91440" tIns="45720" rIns="91440" bIns="45720" vert="horz" anchor="t">
            <a:normAutofit fontScale="90000" lnSpcReduction="0"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54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/>
            </a:r>
            <a:br>
              <a:rPr sz="540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</a:b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L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EE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의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발전을 위한 포트폴리오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/>
            </a:r>
            <a:b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</a:b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객체지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향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5400" spc="-22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모델링</a:t>
            </a:r>
            <a:endParaRPr lang="ko-KR" altLang="en-US" sz="54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>
            <a:off x="364490" y="3333115"/>
            <a:ext cx="8407400" cy="1270"/>
          </a:xfrm>
          <a:prstGeom prst="line"/>
          <a:ln w="12700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 0"/>
          <p:cNvSpPr txBox="1">
            <a:spLocks/>
          </p:cNvSpPr>
          <p:nvPr/>
        </p:nvSpPr>
        <p:spPr>
          <a:xfrm rot="0">
            <a:off x="6255385" y="3429000"/>
            <a:ext cx="2527935" cy="1447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r>
              <a:rPr lang="ko-KR" sz="4400" spc="-23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1</a:t>
            </a:r>
            <a:r>
              <a:rPr lang="ko-KR" sz="4400" spc="-23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801188</a:t>
            </a:r>
            <a:r>
              <a:rPr lang="ko-KR" sz="4400" spc="-23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sz="4400" spc="-23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이영</a:t>
            </a:r>
            <a:r>
              <a:rPr lang="ko-KR" sz="4400" spc="-23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인</a:t>
            </a:r>
            <a:endParaRPr lang="ko-KR" altLang="en-US" sz="44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데이터베이스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E-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R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다이어그램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10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2" name="그림 370" descr="C:/Users/Admin/AppData/Roaming/PolarisOffice/ETemp/560_22516120/fImage56034961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3335" y="1219200"/>
            <a:ext cx="6584950" cy="5248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클래스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다이어그램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11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2" name="그림 369" descr="C:/Users/Admin/AppData/Roaming/PolarisOffice/ETemp/560_22516120/fImage3543096023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71675" y="1257300"/>
            <a:ext cx="5009515" cy="5306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231140" y="2413635"/>
            <a:ext cx="3475355" cy="104330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000" spc="-230" b="1">
                <a:solidFill>
                  <a:srgbClr val="1C314F"/>
                </a:solidFill>
                <a:latin typeface="나눔고딕" charset="0"/>
                <a:ea typeface="나눔고딕" charset="0"/>
              </a:rPr>
              <a:t>감사합니다</a:t>
            </a:r>
            <a:endParaRPr lang="ko-KR" altLang="en-US" sz="4000" b="1">
              <a:solidFill>
                <a:srgbClr val="1C314F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>
            <a:off x="364490" y="3423285"/>
            <a:ext cx="8406765" cy="635"/>
          </a:xfrm>
          <a:prstGeom prst="line"/>
          <a:ln w="9525" cap="flat" cmpd="sng">
            <a:solidFill>
              <a:srgbClr val="1C314F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 rot="0">
            <a:off x="245110" y="1434465"/>
            <a:ext cx="5179060" cy="47205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1.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요구사항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명세서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2.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댓글 시스템 FlowChart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3.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DOM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0" y="152400"/>
            <a:ext cx="8532495" cy="8851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b="1">
                <a:solidFill>
                  <a:srgbClr val="1D314E"/>
                </a:solidFill>
              </a:rPr>
              <a:t>목차</a:t>
            </a:r>
            <a:endParaRPr lang="ko-KR" altLang="en-US" sz="4000" b="1">
              <a:solidFill>
                <a:srgbClr val="1D314E"/>
              </a:solidFill>
            </a:endParaRPr>
          </a:p>
        </p:txBody>
      </p:sp>
      <p:cxnSp>
        <p:nvCxnSpPr>
          <p:cNvPr id="42" name="도형 21"/>
          <p:cNvCxnSpPr/>
          <p:nvPr/>
        </p:nvCxnSpPr>
        <p:spPr>
          <a:xfrm rot="0" flipV="1">
            <a:off x="338455" y="1953895"/>
            <a:ext cx="2481580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22"/>
          <p:cNvCxnSpPr/>
          <p:nvPr/>
        </p:nvCxnSpPr>
        <p:spPr>
          <a:xfrm rot="0" flipV="1">
            <a:off x="335915" y="2805430"/>
            <a:ext cx="2482215" cy="1270"/>
          </a:xfrm>
          <a:prstGeom prst="line"/>
          <a:ln w="3175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23"/>
          <p:cNvCxnSpPr/>
          <p:nvPr/>
        </p:nvCxnSpPr>
        <p:spPr>
          <a:xfrm rot="0" flipV="1">
            <a:off x="335915" y="3231515"/>
            <a:ext cx="2482850" cy="1905"/>
          </a:xfrm>
          <a:prstGeom prst="line"/>
          <a:ln w="3175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24"/>
          <p:cNvCxnSpPr/>
          <p:nvPr/>
        </p:nvCxnSpPr>
        <p:spPr>
          <a:xfrm rot="0" flipV="1">
            <a:off x="335915" y="3656965"/>
            <a:ext cx="2482850" cy="1905"/>
          </a:xfrm>
          <a:prstGeom prst="line"/>
          <a:ln w="3175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25"/>
          <p:cNvCxnSpPr/>
          <p:nvPr/>
        </p:nvCxnSpPr>
        <p:spPr>
          <a:xfrm rot="0" flipV="1">
            <a:off x="335915" y="2379345"/>
            <a:ext cx="2482215" cy="1270"/>
          </a:xfrm>
          <a:prstGeom prst="line"/>
          <a:ln w="3175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26"/>
          <p:cNvCxnSpPr/>
          <p:nvPr/>
        </p:nvCxnSpPr>
        <p:spPr>
          <a:xfrm rot="0" flipV="1">
            <a:off x="338455" y="1526540"/>
            <a:ext cx="2481580" cy="635"/>
          </a:xfrm>
          <a:prstGeom prst="line"/>
          <a:ln w="31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359"/>
          <p:cNvCxnSpPr/>
          <p:nvPr/>
        </p:nvCxnSpPr>
        <p:spPr>
          <a:xfrm rot="0" flipV="1">
            <a:off x="331470" y="4071620"/>
            <a:ext cx="2482850" cy="1905"/>
          </a:xfrm>
          <a:prstGeom prst="line"/>
          <a:ln w="3175" cap="flat" cmpd="sng">
            <a:solidFill>
              <a:srgbClr val="40404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텍스트 상자 360"/>
          <p:cNvSpPr txBox="1">
            <a:spLocks/>
          </p:cNvSpPr>
          <p:nvPr/>
        </p:nvSpPr>
        <p:spPr>
          <a:xfrm rot="0">
            <a:off x="240665" y="2725420"/>
            <a:ext cx="5179060" cy="47205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4.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서버 시퀀스 다이어그램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5.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배치 다이어그램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6.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데이터베이스 ER 다이어그램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7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.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charset="0"/>
                <a:ea typeface="나눔고딕" charset="0"/>
              </a:rPr>
              <a:t> 클래스 다이어그램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  <a:p>
            <a:pPr marL="333375" indent="-333375" latinLnBrk="0">
              <a:lnSpc>
                <a:spcPct val="175000"/>
              </a:lnSpc>
              <a:buFontTx/>
              <a:buNone/>
            </a:pP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 0"/>
          <p:cNvSpPr txBox="1">
            <a:spLocks/>
          </p:cNvSpPr>
          <p:nvPr>
            <p:ph type="title"/>
          </p:nvPr>
        </p:nvSpPr>
        <p:spPr>
          <a:xfrm>
            <a:off x="256540" y="275590"/>
            <a:ext cx="8535670" cy="5848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000" spc="-90" b="1">
                <a:solidFill>
                  <a:srgbClr val="1C314F"/>
                </a:solidFill>
                <a:latin typeface="나눔고딕" charset="0"/>
                <a:ea typeface="나눔고딕" charset="0"/>
              </a:rPr>
              <a:t>요구사항</a:t>
            </a:r>
            <a:r>
              <a:rPr lang="ko-KR" sz="4000" spc="-90" b="1">
                <a:solidFill>
                  <a:srgbClr val="1C314F"/>
                </a:solidFill>
                <a:latin typeface="나눔고딕" charset="0"/>
                <a:ea typeface="나눔고딕" charset="0"/>
              </a:rPr>
              <a:t> 명세서 : </a:t>
            </a:r>
            <a:r>
              <a:rPr lang="ko-KR" sz="4000" spc="-90" b="1">
                <a:solidFill>
                  <a:srgbClr val="1C314F"/>
                </a:solidFill>
                <a:latin typeface="나눔고딕" charset="0"/>
                <a:ea typeface="나눔고딕" charset="0"/>
              </a:rPr>
              <a:t>HTML,CSS,JAVASCRIPT</a:t>
            </a:r>
            <a:endParaRPr lang="ko-KR" altLang="en-US" sz="4000" b="1">
              <a:solidFill>
                <a:srgbClr val="1C314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fld id="{B9320F77-B9A0-41C5-862A-B4B631284C64}" type="slidenum">
              <a:rPr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3</a:t>
            </a:fld>
            <a:r>
              <a:rPr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3440" cy="127889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웹</a:t>
            </a:r>
            <a:r>
              <a:rPr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구조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48" name="Table 3"/>
          <p:cNvGraphicFramePr>
            <a:graphicFrameLocks noGrp="1"/>
          </p:cNvGraphicFramePr>
          <p:nvPr/>
        </p:nvGraphicFramePr>
        <p:xfrm>
          <a:off x="292100" y="1145540"/>
          <a:ext cx="8453755" cy="58318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5060"/>
                <a:gridCol w="7338695"/>
              </a:tblGrid>
              <a:tr h="33337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요구사항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설명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8135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구성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하나의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인덱스 파일에 모든 요소를 삽입하는 방식으로 제작, 스크롤형.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Ejs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템플릿으로 작성한다. 보는 엘리먼트를 fade in , 보지 않는 엘리먼트를 fade out 처리한다.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287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메뉴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바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(네비게이션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바)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section에서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다른 모든 setcion로 이동할 수 있는 메뉴 바를 구현한다.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메뉴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바는 상단에 배치한다. sticky nav ; 상단에 항상 메뉴 바가 위치하도록 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각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section 페이지에 관련된 단어로 &lt;a&gt; 태그를 구성하나,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대문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section인 #main section는 본인의 이름으로 구성하며, 제일 좌측에 배치한다.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각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하이퍼링크 엘리먼트는 각각 section에 위치하고 있을 때  현재 어느 section에 위치하고 있는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지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밑줄(border-bottom)로 표기한다.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Main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#main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포트폴리오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웹 사이트 페이지의 메인 화면. 커다란 제목과 백그라운드 이미지를 배치한다.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09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Education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#education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문장을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1행 1열으로 나열하고 각각의 교육 과정마다 한개의 블럭으로 표현한다.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Project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#project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각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프로젝트마다 1개의 회색 바탕의 div로 구성하며, 프로젝트 관련 사진, 프로젝트 내용,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프로젝트에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사용한 언어를 삽입한다.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이때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사용한 언어는 언어의 아이콘 이미지를 삽입한다.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62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More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infomation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#more_infomation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본인을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설명할 수 있는 유튜브 페이지, 깃허브 페이지의 하이퍼링크를 삽입한다.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직관성을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높이기 위해 각 하이퍼링크에 맞는 이미지를 삽입한다.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각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하이퍼링크 엘리먼트는 ‘하이퍼링크’ 임을 알 수 있게 커서를 가져다 대면 색이 변하도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록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구현한다.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059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Comments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#comment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피드백을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받을 수 있는 댓글 창을 구현한다.이름, 비밀번호와 댓글 내용을 form을 작성하고, 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form을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제출하면 작성자와 작성시간, 댓글 내용이 기록되게 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댓글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우측에 해당 댓글의 비밀번호를 입력하고 제출 시 댓글을 삭제할 수 있도록 비밀번호 삭제 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form을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작성한다.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9305" cy="3175"/>
          </a:xfrm>
          <a:prstGeom prst="line"/>
          <a:ln w="3175" cap="flat" cmpd="sng">
            <a:solidFill>
              <a:srgbClr val="1C314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 0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5670" cy="584835"/>
          </a:xfrm>
          <a:prstGeom prst="rect"/>
          <a:ln w="0" cap="flat" cmpd="sng">
            <a:solidFill>
              <a:srgbClr val="1C314F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000" spc="-90" b="1">
                <a:solidFill>
                  <a:srgbClr val="1C314F"/>
                </a:solidFill>
                <a:latin typeface="나눔고딕" charset="0"/>
                <a:ea typeface="나눔고딕" charset="0"/>
              </a:rPr>
              <a:t>요구사항</a:t>
            </a:r>
            <a:r>
              <a:rPr lang="ko-KR" sz="4000" spc="-90" b="1">
                <a:solidFill>
                  <a:srgbClr val="1C314F"/>
                </a:solidFill>
                <a:latin typeface="나눔고딕" charset="0"/>
                <a:ea typeface="나눔고딕" charset="0"/>
              </a:rPr>
              <a:t> 명세서: DBMS - MySQL</a:t>
            </a:r>
            <a:endParaRPr lang="ko-KR" altLang="en-US" sz="4000" b="1">
              <a:solidFill>
                <a:srgbClr val="1C314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865" cy="21717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fld id="{B9320F77-B9A0-41C5-862A-B4B631284C64}" type="slidenum">
              <a:rPr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4</a:t>
            </a:fld>
            <a:r>
              <a:rPr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4075" cy="127952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데이터베이스</a:t>
            </a:r>
            <a:r>
              <a:rPr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모델 설계 요구사항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673225"/>
            <a:ext cx="8474710" cy="107569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180975" rtl="0" algn="l" defTabSz="914400" eaLnBrk="1" latinLnBrk="0" hangingPunct="1">
              <a:buClr>
                <a:srgbClr val="000000"/>
              </a:buClr>
              <a:buFont typeface="나눔고딕"/>
              <a:buChar char="»"/>
            </a:pPr>
            <a:r>
              <a:rPr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댓글에 사용할 데이터베이스 테이블을 MySQL로 구현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rtl="0" algn="l" defTabSz="914400" eaLnBrk="1" latinLnBrk="0" hangingPunct="1">
              <a:buClr>
                <a:srgbClr val="000000"/>
              </a:buClr>
              <a:buFont typeface="나눔고딕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rtl="0" algn="l" defTabSz="914400" eaLnBrk="1" latinLnBrk="0" hangingPunct="1">
              <a:buClr>
                <a:srgbClr val="000000"/>
              </a:buClr>
              <a:buFont typeface="나눔고딕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rtl="0" algn="l" defTabSz="914400" eaLnBrk="1" latinLnBrk="0" hangingPunct="1">
              <a:buClr>
                <a:srgbClr val="000000"/>
              </a:buClr>
              <a:buFont typeface="나눔고딕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48" name="Table 3"/>
          <p:cNvGraphicFramePr>
            <a:graphicFrameLocks noGrp="1"/>
          </p:cNvGraphicFramePr>
          <p:nvPr/>
        </p:nvGraphicFramePr>
        <p:xfrm>
          <a:off x="294005" y="2068830"/>
          <a:ext cx="8440420" cy="37623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5060"/>
                <a:gridCol w="7325360"/>
              </a:tblGrid>
              <a:tr h="31496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요구사항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설명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244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구성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Comment_db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데이터베이스의 comments 테이블.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comments에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관련된 속성을 삽입한다.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&lt;속성&gt;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id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기본키(Primary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Key) 속성.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 </a:t>
                      </a:r>
                      <a:r>
                        <a:rPr sz="1400" kern="1200" i="0" b="0">
                          <a:solidFill>
                            <a:schemeClr val="tx1"/>
                          </a:solidFill>
                          <a:latin typeface="나눔고딕" charset="0"/>
                          <a:ea typeface="나눔고딕" charset="0"/>
                        </a:rPr>
                        <a:t>AUTO_INCREMENT를 사용해 튜플 생성마다 1씩 증가하는 속성값을 가지게 한다.</a:t>
                      </a:r>
                      <a:endParaRPr lang="ko-KR" altLang="en-US" sz="1400" kern="1200" i="0" b="0">
                        <a:solidFill>
                          <a:schemeClr val="tx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63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&lt;속성&gt;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작성자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Varchar(10),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댓글 작성자의 속성값이 저장되는 속성.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&lt;속성&gt;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비밀번호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Varchar(10),댓글의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비밀번호 속성값이 저장되는 속성.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&lt;속성&gt;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내용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Varchar(100),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댓글의 내용 속성값이 저장되는 속성.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40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&lt;속성&gt;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시각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timestamp,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댓글을 작성하는 순간의 시각 속성값이 저장되는 속성.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 0"/>
          <p:cNvSpPr txBox="1">
            <a:spLocks/>
          </p:cNvSpPr>
          <p:nvPr>
            <p:ph type="title"/>
          </p:nvPr>
        </p:nvSpPr>
        <p:spPr>
          <a:xfrm rot="0">
            <a:off x="256540" y="274320"/>
            <a:ext cx="8535670" cy="5848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000" spc="-90" b="1">
                <a:solidFill>
                  <a:srgbClr val="1C314F"/>
                </a:solidFill>
                <a:latin typeface="나눔고딕" charset="0"/>
                <a:ea typeface="나눔고딕" charset="0"/>
              </a:rPr>
              <a:t>요구사항</a:t>
            </a:r>
            <a:r>
              <a:rPr lang="ko-KR" sz="4000" spc="-90" b="1">
                <a:solidFill>
                  <a:srgbClr val="1C314F"/>
                </a:solidFill>
                <a:latin typeface="나눔고딕" charset="0"/>
                <a:ea typeface="나눔고딕" charset="0"/>
              </a:rPr>
              <a:t> 명세서 :</a:t>
            </a:r>
            <a:r>
              <a:rPr lang="ko-KR" sz="4000" spc="-90" b="1">
                <a:solidFill>
                  <a:srgbClr val="1C314F"/>
                </a:solidFill>
                <a:latin typeface="나눔고딕" charset="0"/>
                <a:ea typeface="나눔고딕" charset="0"/>
              </a:rPr>
              <a:t/>
            </a:r>
            <a:br>
              <a:rPr lang="ko-KR" sz="4000" spc="-90" b="1">
                <a:solidFill>
                  <a:srgbClr val="1C314F"/>
                </a:solidFill>
                <a:latin typeface="나눔고딕" charset="0"/>
                <a:ea typeface="나눔고딕" charset="0"/>
              </a:rPr>
            </a:br>
            <a:r>
              <a:rPr lang="ko-KR" sz="4000" spc="-90" b="1">
                <a:solidFill>
                  <a:srgbClr val="1C314F"/>
                </a:solidFill>
                <a:latin typeface="나눔고딕" charset="0"/>
                <a:ea typeface="나눔고딕" charset="0"/>
              </a:rPr>
              <a:t>서버</a:t>
            </a:r>
            <a:r>
              <a:rPr lang="ko-KR" sz="4000" spc="-90" b="1">
                <a:solidFill>
                  <a:srgbClr val="1C314F"/>
                </a:solidFill>
                <a:latin typeface="나눔고딕" charset="0"/>
                <a:ea typeface="나눔고딕" charset="0"/>
              </a:rPr>
              <a:t> -Node.js </a:t>
            </a:r>
            <a:r>
              <a:rPr lang="ko-KR" sz="4000" spc="-90" b="1">
                <a:solidFill>
                  <a:srgbClr val="1C314F"/>
                </a:solidFill>
                <a:latin typeface="나눔고딕" charset="0"/>
                <a:ea typeface="나눔고딕" charset="0"/>
              </a:rPr>
              <a:t>Express</a:t>
            </a:r>
            <a:endParaRPr lang="ko-KR" altLang="en-US" sz="4000" b="1">
              <a:solidFill>
                <a:srgbClr val="1C314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7500" cy="2178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fld id="{B9320F77-B9A0-41C5-862A-B4B631284C64}" type="slidenum">
              <a:rPr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5</a:t>
            </a:fld>
            <a:r>
              <a:rPr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4075" cy="127952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서버</a:t>
            </a:r>
            <a:r>
              <a:rPr sz="1800" b="1">
                <a:solidFill>
                  <a:srgbClr val="3D3C3E"/>
                </a:solidFill>
                <a:latin typeface="나눔고딕" charset="0"/>
                <a:ea typeface="나눔고딕" charset="0"/>
              </a:rPr>
              <a:t> 구현 설계 요구사항</a:t>
            </a: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Rect 0"/>
          <p:cNvSpPr txBox="1">
            <a:spLocks/>
          </p:cNvSpPr>
          <p:nvPr/>
        </p:nvSpPr>
        <p:spPr>
          <a:xfrm rot="0">
            <a:off x="260350" y="1485900"/>
            <a:ext cx="8474710" cy="107569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180975" rtl="0" algn="l" defTabSz="914400" eaLnBrk="1" latinLnBrk="0" hangingPunct="1">
              <a:buClr>
                <a:srgbClr val="000000"/>
              </a:buClr>
              <a:buFont typeface="나눔고딕"/>
              <a:buChar char="»"/>
            </a:pPr>
            <a:r>
              <a:rPr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Node.js의 Express 프레임 워크를 사용한 서버 구현. 댓글 폼의 데이터 처리, get 요청 처리를 위해 라우팅을 </a:t>
            </a:r>
            <a:r>
              <a:rPr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진행하였음.</a:t>
            </a:r>
            <a:r>
              <a:rPr sz="1400">
                <a:solidFill>
                  <a:srgbClr val="3D3C3E"/>
                </a:solidFill>
                <a:latin typeface="나눔고딕" charset="0"/>
                <a:ea typeface="나눔고딕" charset="0"/>
              </a:rPr>
              <a:t> mysql 쿼리문을 활용하여 Create Read Delete 구현</a:t>
            </a: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rtl="0" algn="l" defTabSz="914400" eaLnBrk="1" latinLnBrk="0" hangingPunct="1">
              <a:buClr>
                <a:srgbClr val="000000"/>
              </a:buClr>
              <a:buFont typeface="나눔고딕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rtl="0" algn="l" defTabSz="914400" eaLnBrk="1" latinLnBrk="0" hangingPunct="1">
              <a:buClr>
                <a:srgbClr val="000000"/>
              </a:buClr>
              <a:buFont typeface="나눔고딕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  <a:p>
            <a:pPr marL="0" indent="180975" rtl="0" algn="l" defTabSz="914400" eaLnBrk="1" latinLnBrk="0" hangingPunct="1">
              <a:buClr>
                <a:srgbClr val="000000"/>
              </a:buClr>
              <a:buFont typeface="나눔고딕"/>
              <a:buChar char="»"/>
            </a:pPr>
            <a:endParaRPr lang="ko-KR" altLang="en-US" sz="1400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graphicFrame>
        <p:nvGraphicFramePr>
          <p:cNvPr id="48" name="Table 3"/>
          <p:cNvGraphicFramePr>
            <a:graphicFrameLocks noGrp="1"/>
          </p:cNvGraphicFramePr>
          <p:nvPr/>
        </p:nvGraphicFramePr>
        <p:xfrm>
          <a:off x="294005" y="2068830"/>
          <a:ext cx="8440420" cy="44926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15060"/>
                <a:gridCol w="7325360"/>
              </a:tblGrid>
              <a:tr h="29654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요구사항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설명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구성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포트번호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:3000설정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MySQL과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연동함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98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라우팅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“/”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get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Index.ejs로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지정,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get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처리로 comments 데이터베이스 값을 전달함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33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라우팅”/”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post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Index.ejs의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댓글 입력 폼의 데이터 처리.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Req.body.id로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속성 값을 가져와서 mysql 쿼리문으로 데이터 삽입(insert into)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Post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처리 후 인덱스 페이지로 리다이렉트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5270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라우팅”/act”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post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Index.ejs의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댓글 삭제 폼의 데이터 처리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해당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댓글의 id 값을 가져온 후 쿼리문을 이용하여 진짜 비밀번호 값을 꺼내와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입력된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비밀번호 값과 데이터베이스 비밀번호 값이 일치하는지 비교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일치한다면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해당 id의 튜플을 지운다. if문으로 구현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Post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처리 후 인덱스 페이지로 리다이렉트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355"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라우팅”/test.html”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get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>
                        <a:buFontTx/>
                        <a:buNone/>
                      </a:pP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테스트용</a:t>
                      </a:r>
                      <a:r>
                        <a:rPr sz="1400" kern="0" i="0" b="0">
                          <a:solidFill>
                            <a:srgbClr val="000000"/>
                          </a:solidFill>
                          <a:latin typeface="나눔고딕" charset="0"/>
                          <a:ea typeface="나눔고딕" charset="0"/>
                        </a:rPr>
                        <a:t> html 페이지 라우팅</a:t>
                      </a:r>
                      <a:endParaRPr lang="ko-KR" altLang="en-US" sz="1400" kern="0" i="0" b="0">
                        <a:solidFill>
                          <a:srgbClr val="000000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9940" cy="3810"/>
          </a:xfrm>
          <a:prstGeom prst="line"/>
          <a:ln w="3175" cap="flat" cmpd="sng">
            <a:solidFill>
              <a:srgbClr val="1C314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 0"/>
          <p:cNvSpPr txBox="1">
            <a:spLocks/>
          </p:cNvSpPr>
          <p:nvPr>
            <p:ph type="title"/>
          </p:nvPr>
        </p:nvSpPr>
        <p:spPr>
          <a:xfrm>
            <a:off x="256540" y="180340"/>
            <a:ext cx="8535670" cy="58483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4000" spc="-90" b="1">
                <a:solidFill>
                  <a:srgbClr val="1C314F"/>
                </a:solidFill>
                <a:latin typeface="나눔고딕" charset="0"/>
                <a:ea typeface="나눔고딕" charset="0"/>
              </a:rPr>
              <a:t>댓글</a:t>
            </a:r>
            <a:r>
              <a:rPr sz="4000" spc="-90" b="1">
                <a:solidFill>
                  <a:srgbClr val="1C314F"/>
                </a:solidFill>
                <a:latin typeface="나눔고딕" charset="0"/>
                <a:ea typeface="나눔고딕" charset="0"/>
              </a:rPr>
              <a:t> 시스템 플로우차트</a:t>
            </a:r>
            <a:endParaRPr lang="ko-KR" altLang="en-US" sz="4000" b="1">
              <a:solidFill>
                <a:srgbClr val="1C314F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7500" cy="21780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fld id="{B9320F77-B9A0-41C5-862A-B4B631284C64}" type="slidenum">
              <a:rPr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6</a:t>
            </a:fld>
            <a:r>
              <a:rPr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 rot="0">
            <a:off x="259715" y="1192530"/>
            <a:ext cx="8474075" cy="127952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800" b="1">
              <a:solidFill>
                <a:srgbClr val="3D3C3E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5" name="그림 36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4875" y="1171575"/>
            <a:ext cx="6801485" cy="5610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7400" cy="1270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D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OM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5595" cy="2159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 spc="-1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4</a:t>
            </a:fld>
            <a:r>
              <a:rPr lang="en-US" altLang="ko-KR" sz="800" spc="-1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" name="도형 114"/>
          <p:cNvSpPr>
            <a:spLocks/>
          </p:cNvSpPr>
          <p:nvPr/>
        </p:nvSpPr>
        <p:spPr>
          <a:xfrm rot="0">
            <a:off x="3710305" y="1419860"/>
            <a:ext cx="815975" cy="234315"/>
          </a:xfrm>
          <a:prstGeom prst="roundRect"/>
          <a:solidFill>
            <a:srgbClr val="FCCC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o</a:t>
            </a:r>
            <a:r>
              <a:rPr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cument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도형 119"/>
          <p:cNvSpPr>
            <a:spLocks/>
          </p:cNvSpPr>
          <p:nvPr/>
        </p:nvSpPr>
        <p:spPr>
          <a:xfrm rot="0">
            <a:off x="4693920" y="142430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h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ead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2" name="도형 130"/>
          <p:cNvSpPr>
            <a:spLocks/>
          </p:cNvSpPr>
          <p:nvPr/>
        </p:nvSpPr>
        <p:spPr>
          <a:xfrm rot="0">
            <a:off x="5397500" y="141859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t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itle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4" name="도형 132"/>
          <p:cNvSpPr>
            <a:spLocks/>
          </p:cNvSpPr>
          <p:nvPr/>
        </p:nvSpPr>
        <p:spPr>
          <a:xfrm rot="0">
            <a:off x="3833495" y="1758315"/>
            <a:ext cx="556895" cy="15811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H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tml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도형 133"/>
          <p:cNvSpPr>
            <a:spLocks/>
          </p:cNvSpPr>
          <p:nvPr/>
        </p:nvSpPr>
        <p:spPr>
          <a:xfrm rot="0">
            <a:off x="5406390" y="165163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m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eta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6" name="도형 134"/>
          <p:cNvSpPr>
            <a:spLocks/>
          </p:cNvSpPr>
          <p:nvPr/>
        </p:nvSpPr>
        <p:spPr>
          <a:xfrm rot="0">
            <a:off x="729615" y="223837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7" name="도형 135"/>
          <p:cNvSpPr>
            <a:spLocks/>
          </p:cNvSpPr>
          <p:nvPr/>
        </p:nvSpPr>
        <p:spPr>
          <a:xfrm rot="0">
            <a:off x="2113915" y="2383790"/>
            <a:ext cx="694690" cy="20574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ection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8" name="도형 136"/>
          <p:cNvSpPr>
            <a:spLocks/>
          </p:cNvSpPr>
          <p:nvPr/>
        </p:nvSpPr>
        <p:spPr>
          <a:xfrm rot="0">
            <a:off x="5412105" y="2277745"/>
            <a:ext cx="694690" cy="20574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ection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9" name="도형 137"/>
          <p:cNvSpPr>
            <a:spLocks/>
          </p:cNvSpPr>
          <p:nvPr/>
        </p:nvSpPr>
        <p:spPr>
          <a:xfrm rot="0">
            <a:off x="3743325" y="2220595"/>
            <a:ext cx="694690" cy="20574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ection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0" name="도형 138"/>
          <p:cNvSpPr>
            <a:spLocks/>
          </p:cNvSpPr>
          <p:nvPr/>
        </p:nvSpPr>
        <p:spPr>
          <a:xfrm rot="0">
            <a:off x="6572885" y="2263775"/>
            <a:ext cx="694690" cy="20574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ection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1" name="도형 139"/>
          <p:cNvSpPr>
            <a:spLocks/>
          </p:cNvSpPr>
          <p:nvPr/>
        </p:nvSpPr>
        <p:spPr>
          <a:xfrm rot="0">
            <a:off x="7744460" y="2248535"/>
            <a:ext cx="694690" cy="20574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ection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2" name="도형 140"/>
          <p:cNvSpPr>
            <a:spLocks/>
          </p:cNvSpPr>
          <p:nvPr/>
        </p:nvSpPr>
        <p:spPr>
          <a:xfrm rot="0">
            <a:off x="2171700" y="272034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3" name="도형 141"/>
          <p:cNvSpPr>
            <a:spLocks/>
          </p:cNvSpPr>
          <p:nvPr/>
        </p:nvSpPr>
        <p:spPr>
          <a:xfrm rot="0">
            <a:off x="1809115" y="312166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mg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4" name="도형 142"/>
          <p:cNvSpPr>
            <a:spLocks/>
          </p:cNvSpPr>
          <p:nvPr/>
        </p:nvSpPr>
        <p:spPr>
          <a:xfrm rot="0">
            <a:off x="2430145" y="312229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5" name="도형 144"/>
          <p:cNvSpPr>
            <a:spLocks/>
          </p:cNvSpPr>
          <p:nvPr/>
        </p:nvSpPr>
        <p:spPr>
          <a:xfrm rot="0">
            <a:off x="733425" y="256286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6" name="도형 145"/>
          <p:cNvSpPr>
            <a:spLocks/>
          </p:cNvSpPr>
          <p:nvPr/>
        </p:nvSpPr>
        <p:spPr>
          <a:xfrm rot="0">
            <a:off x="727075" y="288544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7" name="도형 146"/>
          <p:cNvSpPr>
            <a:spLocks/>
          </p:cNvSpPr>
          <p:nvPr/>
        </p:nvSpPr>
        <p:spPr>
          <a:xfrm rot="0">
            <a:off x="1478915" y="2891155"/>
            <a:ext cx="68707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b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u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t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ton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8" name="도형 147"/>
          <p:cNvSpPr>
            <a:spLocks/>
          </p:cNvSpPr>
          <p:nvPr/>
        </p:nvSpPr>
        <p:spPr>
          <a:xfrm rot="0">
            <a:off x="50800" y="289052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9" name="도형 148"/>
          <p:cNvSpPr>
            <a:spLocks/>
          </p:cNvSpPr>
          <p:nvPr/>
        </p:nvSpPr>
        <p:spPr>
          <a:xfrm rot="0">
            <a:off x="730885" y="319976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u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l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0" name="도형 149"/>
          <p:cNvSpPr>
            <a:spLocks/>
          </p:cNvSpPr>
          <p:nvPr/>
        </p:nvSpPr>
        <p:spPr>
          <a:xfrm rot="0">
            <a:off x="84455" y="361696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l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1" name="도형 150"/>
          <p:cNvSpPr>
            <a:spLocks/>
          </p:cNvSpPr>
          <p:nvPr/>
        </p:nvSpPr>
        <p:spPr>
          <a:xfrm rot="0">
            <a:off x="756285" y="361950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l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2" name="도형 151"/>
          <p:cNvSpPr>
            <a:spLocks/>
          </p:cNvSpPr>
          <p:nvPr/>
        </p:nvSpPr>
        <p:spPr>
          <a:xfrm rot="0">
            <a:off x="1485265" y="360934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l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3" name="도형 152"/>
          <p:cNvSpPr>
            <a:spLocks/>
          </p:cNvSpPr>
          <p:nvPr/>
        </p:nvSpPr>
        <p:spPr>
          <a:xfrm rot="0">
            <a:off x="2193925" y="360934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l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4" name="도형 153"/>
          <p:cNvSpPr>
            <a:spLocks/>
          </p:cNvSpPr>
          <p:nvPr/>
        </p:nvSpPr>
        <p:spPr>
          <a:xfrm rot="0">
            <a:off x="77470" y="394462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5" name="도형 154"/>
          <p:cNvSpPr>
            <a:spLocks/>
          </p:cNvSpPr>
          <p:nvPr/>
        </p:nvSpPr>
        <p:spPr>
          <a:xfrm rot="0">
            <a:off x="768985" y="394716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6" name="도형 155"/>
          <p:cNvSpPr>
            <a:spLocks/>
          </p:cNvSpPr>
          <p:nvPr/>
        </p:nvSpPr>
        <p:spPr>
          <a:xfrm rot="0">
            <a:off x="1500505" y="395986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67" name="도형 156"/>
          <p:cNvSpPr>
            <a:spLocks/>
          </p:cNvSpPr>
          <p:nvPr/>
        </p:nvSpPr>
        <p:spPr>
          <a:xfrm rot="0">
            <a:off x="2209165" y="395732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68" name="도형 160"/>
          <p:cNvCxnSpPr/>
          <p:nvPr/>
        </p:nvCxnSpPr>
        <p:spPr>
          <a:xfrm rot="0">
            <a:off x="1019175" y="2419350"/>
            <a:ext cx="4445" cy="13462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161"/>
          <p:cNvCxnSpPr/>
          <p:nvPr/>
        </p:nvCxnSpPr>
        <p:spPr>
          <a:xfrm rot="0" flipH="1">
            <a:off x="1016635" y="2753360"/>
            <a:ext cx="6985" cy="1327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162"/>
          <p:cNvCxnSpPr/>
          <p:nvPr/>
        </p:nvCxnSpPr>
        <p:spPr>
          <a:xfrm rot="0">
            <a:off x="1016635" y="3075940"/>
            <a:ext cx="4445" cy="12446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163"/>
          <p:cNvCxnSpPr/>
          <p:nvPr/>
        </p:nvCxnSpPr>
        <p:spPr>
          <a:xfrm rot="0" flipH="1">
            <a:off x="374015" y="3390265"/>
            <a:ext cx="647065" cy="2273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164"/>
          <p:cNvCxnSpPr/>
          <p:nvPr/>
        </p:nvCxnSpPr>
        <p:spPr>
          <a:xfrm rot="0">
            <a:off x="1020445" y="3390265"/>
            <a:ext cx="26035" cy="22987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165"/>
          <p:cNvCxnSpPr/>
          <p:nvPr/>
        </p:nvCxnSpPr>
        <p:spPr>
          <a:xfrm rot="0">
            <a:off x="1020445" y="3390265"/>
            <a:ext cx="755015" cy="2197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도형 166"/>
          <p:cNvCxnSpPr/>
          <p:nvPr/>
        </p:nvCxnSpPr>
        <p:spPr>
          <a:xfrm rot="0">
            <a:off x="1020445" y="3390265"/>
            <a:ext cx="1463675" cy="2197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도형 167"/>
          <p:cNvCxnSpPr/>
          <p:nvPr/>
        </p:nvCxnSpPr>
        <p:spPr>
          <a:xfrm rot="0" flipH="1">
            <a:off x="340360" y="2753360"/>
            <a:ext cx="683260" cy="13779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168"/>
          <p:cNvCxnSpPr/>
          <p:nvPr/>
        </p:nvCxnSpPr>
        <p:spPr>
          <a:xfrm rot="0">
            <a:off x="1022985" y="2753360"/>
            <a:ext cx="800100" cy="1384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도형 169"/>
          <p:cNvCxnSpPr/>
          <p:nvPr/>
        </p:nvCxnSpPr>
        <p:spPr>
          <a:xfrm rot="0" flipH="1">
            <a:off x="367030" y="3807460"/>
            <a:ext cx="7620" cy="13779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170"/>
          <p:cNvCxnSpPr/>
          <p:nvPr/>
        </p:nvCxnSpPr>
        <p:spPr>
          <a:xfrm rot="0">
            <a:off x="1045845" y="3810000"/>
            <a:ext cx="8255" cy="19177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171"/>
          <p:cNvCxnSpPr/>
          <p:nvPr/>
        </p:nvCxnSpPr>
        <p:spPr>
          <a:xfrm rot="0">
            <a:off x="1781175" y="3806190"/>
            <a:ext cx="9525" cy="15430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도형 173"/>
          <p:cNvCxnSpPr/>
          <p:nvPr/>
        </p:nvCxnSpPr>
        <p:spPr>
          <a:xfrm rot="0">
            <a:off x="2461260" y="2588895"/>
            <a:ext cx="635" cy="13208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도형 174"/>
          <p:cNvCxnSpPr/>
          <p:nvPr/>
        </p:nvCxnSpPr>
        <p:spPr>
          <a:xfrm rot="0" flipH="1">
            <a:off x="2098675" y="2910840"/>
            <a:ext cx="363220" cy="2114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도형 175"/>
          <p:cNvCxnSpPr/>
          <p:nvPr/>
        </p:nvCxnSpPr>
        <p:spPr>
          <a:xfrm rot="0">
            <a:off x="2461260" y="2910840"/>
            <a:ext cx="259080" cy="21209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도형 176"/>
          <p:cNvCxnSpPr/>
          <p:nvPr/>
        </p:nvCxnSpPr>
        <p:spPr>
          <a:xfrm rot="0" flipV="1">
            <a:off x="4525645" y="1519555"/>
            <a:ext cx="168910" cy="1778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177"/>
          <p:cNvCxnSpPr/>
          <p:nvPr/>
        </p:nvCxnSpPr>
        <p:spPr>
          <a:xfrm rot="0" flipV="1">
            <a:off x="5273675" y="1513840"/>
            <a:ext cx="124460" cy="63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도형 178"/>
          <p:cNvCxnSpPr/>
          <p:nvPr/>
        </p:nvCxnSpPr>
        <p:spPr>
          <a:xfrm rot="0">
            <a:off x="5273675" y="1519555"/>
            <a:ext cx="133350" cy="22796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도형 179"/>
          <p:cNvSpPr>
            <a:spLocks/>
          </p:cNvSpPr>
          <p:nvPr/>
        </p:nvSpPr>
        <p:spPr>
          <a:xfrm rot="0">
            <a:off x="3728085" y="361823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88" name="도형 180"/>
          <p:cNvCxnSpPr/>
          <p:nvPr/>
        </p:nvCxnSpPr>
        <p:spPr>
          <a:xfrm rot="0" flipH="1">
            <a:off x="1019175" y="1915795"/>
            <a:ext cx="3093085" cy="3232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도형 181"/>
          <p:cNvCxnSpPr/>
          <p:nvPr/>
        </p:nvCxnSpPr>
        <p:spPr>
          <a:xfrm rot="0" flipH="1">
            <a:off x="2461260" y="1915795"/>
            <a:ext cx="1651000" cy="4686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도형 182"/>
          <p:cNvCxnSpPr/>
          <p:nvPr/>
        </p:nvCxnSpPr>
        <p:spPr>
          <a:xfrm rot="0" flipH="1">
            <a:off x="4090670" y="1915795"/>
            <a:ext cx="21590" cy="3054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도형 183"/>
          <p:cNvCxnSpPr/>
          <p:nvPr/>
        </p:nvCxnSpPr>
        <p:spPr>
          <a:xfrm rot="0">
            <a:off x="4111625" y="1915795"/>
            <a:ext cx="1648460" cy="36258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도형 184"/>
          <p:cNvCxnSpPr/>
          <p:nvPr/>
        </p:nvCxnSpPr>
        <p:spPr>
          <a:xfrm rot="0">
            <a:off x="4111625" y="1915795"/>
            <a:ext cx="2809240" cy="3486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도형 185"/>
          <p:cNvCxnSpPr/>
          <p:nvPr/>
        </p:nvCxnSpPr>
        <p:spPr>
          <a:xfrm rot="0">
            <a:off x="4111625" y="1915795"/>
            <a:ext cx="3980815" cy="33337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도형 187"/>
          <p:cNvSpPr>
            <a:spLocks/>
          </p:cNvSpPr>
          <p:nvPr/>
        </p:nvSpPr>
        <p:spPr>
          <a:xfrm rot="0">
            <a:off x="3302635" y="387858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5" name="도형 188"/>
          <p:cNvSpPr>
            <a:spLocks/>
          </p:cNvSpPr>
          <p:nvPr/>
        </p:nvSpPr>
        <p:spPr>
          <a:xfrm rot="0">
            <a:off x="3921760" y="386969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6" name="도형 190"/>
          <p:cNvSpPr>
            <a:spLocks/>
          </p:cNvSpPr>
          <p:nvPr/>
        </p:nvSpPr>
        <p:spPr>
          <a:xfrm rot="0">
            <a:off x="1043305" y="472440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7" name="도형 191"/>
          <p:cNvSpPr>
            <a:spLocks/>
          </p:cNvSpPr>
          <p:nvPr/>
        </p:nvSpPr>
        <p:spPr>
          <a:xfrm rot="0">
            <a:off x="622300" y="507174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8" name="도형 192"/>
          <p:cNvSpPr>
            <a:spLocks/>
          </p:cNvSpPr>
          <p:nvPr/>
        </p:nvSpPr>
        <p:spPr>
          <a:xfrm rot="0">
            <a:off x="1323975" y="505904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9" name="도형 193"/>
          <p:cNvSpPr>
            <a:spLocks/>
          </p:cNvSpPr>
          <p:nvPr/>
        </p:nvSpPr>
        <p:spPr>
          <a:xfrm rot="0">
            <a:off x="83820" y="536003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0" name="도형 194"/>
          <p:cNvSpPr>
            <a:spLocks/>
          </p:cNvSpPr>
          <p:nvPr/>
        </p:nvSpPr>
        <p:spPr>
          <a:xfrm rot="0">
            <a:off x="824865" y="537273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1" name="도형 195"/>
          <p:cNvSpPr>
            <a:spLocks/>
          </p:cNvSpPr>
          <p:nvPr/>
        </p:nvSpPr>
        <p:spPr>
          <a:xfrm rot="0">
            <a:off x="70485" y="569722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2" name="도형 196"/>
          <p:cNvSpPr>
            <a:spLocks/>
          </p:cNvSpPr>
          <p:nvPr/>
        </p:nvSpPr>
        <p:spPr>
          <a:xfrm rot="0">
            <a:off x="831215" y="569023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04" name="도형 198"/>
          <p:cNvCxnSpPr/>
          <p:nvPr/>
        </p:nvCxnSpPr>
        <p:spPr>
          <a:xfrm rot="0" flipH="1">
            <a:off x="3592195" y="3808730"/>
            <a:ext cx="426085" cy="7048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도형 200"/>
          <p:cNvCxnSpPr/>
          <p:nvPr/>
        </p:nvCxnSpPr>
        <p:spPr>
          <a:xfrm rot="0" flipH="1">
            <a:off x="1332865" y="2425700"/>
            <a:ext cx="2758440" cy="22993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도형 201"/>
          <p:cNvCxnSpPr/>
          <p:nvPr/>
        </p:nvCxnSpPr>
        <p:spPr>
          <a:xfrm rot="0" flipH="1">
            <a:off x="911860" y="4913630"/>
            <a:ext cx="421640" cy="1530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도형 202"/>
          <p:cNvCxnSpPr/>
          <p:nvPr/>
        </p:nvCxnSpPr>
        <p:spPr>
          <a:xfrm rot="0">
            <a:off x="1332865" y="4913630"/>
            <a:ext cx="281305" cy="1460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도형 203"/>
          <p:cNvCxnSpPr/>
          <p:nvPr/>
        </p:nvCxnSpPr>
        <p:spPr>
          <a:xfrm rot="0" flipH="1">
            <a:off x="373380" y="5259070"/>
            <a:ext cx="539115" cy="9588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도형 204"/>
          <p:cNvCxnSpPr/>
          <p:nvPr/>
        </p:nvCxnSpPr>
        <p:spPr>
          <a:xfrm rot="0">
            <a:off x="911860" y="5259705"/>
            <a:ext cx="203200" cy="1079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도형 221"/>
          <p:cNvSpPr>
            <a:spLocks/>
          </p:cNvSpPr>
          <p:nvPr/>
        </p:nvSpPr>
        <p:spPr>
          <a:xfrm rot="0">
            <a:off x="2473325" y="475107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3" name="도형 222"/>
          <p:cNvSpPr>
            <a:spLocks/>
          </p:cNvSpPr>
          <p:nvPr/>
        </p:nvSpPr>
        <p:spPr>
          <a:xfrm rot="0">
            <a:off x="2052320" y="509841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4" name="도형 223"/>
          <p:cNvSpPr>
            <a:spLocks/>
          </p:cNvSpPr>
          <p:nvPr/>
        </p:nvSpPr>
        <p:spPr>
          <a:xfrm rot="0">
            <a:off x="2753995" y="509143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5" name="도형 224"/>
          <p:cNvSpPr>
            <a:spLocks/>
          </p:cNvSpPr>
          <p:nvPr/>
        </p:nvSpPr>
        <p:spPr>
          <a:xfrm rot="0">
            <a:off x="2261870" y="538670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6" name="도형 225"/>
          <p:cNvSpPr>
            <a:spLocks/>
          </p:cNvSpPr>
          <p:nvPr/>
        </p:nvSpPr>
        <p:spPr>
          <a:xfrm rot="0">
            <a:off x="3002915" y="539940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7" name="도형 226"/>
          <p:cNvSpPr>
            <a:spLocks/>
          </p:cNvSpPr>
          <p:nvPr/>
        </p:nvSpPr>
        <p:spPr>
          <a:xfrm rot="0">
            <a:off x="2248535" y="5723890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18" name="도형 227"/>
          <p:cNvSpPr>
            <a:spLocks/>
          </p:cNvSpPr>
          <p:nvPr/>
        </p:nvSpPr>
        <p:spPr>
          <a:xfrm rot="0">
            <a:off x="3009265" y="571690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19" name="도형 228"/>
          <p:cNvCxnSpPr/>
          <p:nvPr/>
        </p:nvCxnSpPr>
        <p:spPr>
          <a:xfrm rot="0" flipH="1">
            <a:off x="2341880" y="4941570"/>
            <a:ext cx="421640" cy="15748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도형 229"/>
          <p:cNvCxnSpPr/>
          <p:nvPr/>
        </p:nvCxnSpPr>
        <p:spPr>
          <a:xfrm rot="0">
            <a:off x="2762885" y="4941570"/>
            <a:ext cx="281305" cy="15049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도형 230"/>
          <p:cNvCxnSpPr/>
          <p:nvPr/>
        </p:nvCxnSpPr>
        <p:spPr>
          <a:xfrm rot="0" flipH="1">
            <a:off x="2551430" y="5288915"/>
            <a:ext cx="539115" cy="9842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231"/>
          <p:cNvCxnSpPr/>
          <p:nvPr/>
        </p:nvCxnSpPr>
        <p:spPr>
          <a:xfrm rot="0">
            <a:off x="3089910" y="5288915"/>
            <a:ext cx="203200" cy="11112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232"/>
          <p:cNvCxnSpPr/>
          <p:nvPr/>
        </p:nvCxnSpPr>
        <p:spPr>
          <a:xfrm rot="0">
            <a:off x="2483485" y="3799840"/>
            <a:ext cx="15875" cy="1581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233"/>
          <p:cNvCxnSpPr/>
          <p:nvPr/>
        </p:nvCxnSpPr>
        <p:spPr>
          <a:xfrm rot="0" flipH="1">
            <a:off x="2762885" y="2425700"/>
            <a:ext cx="1328420" cy="232600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도형 234"/>
          <p:cNvCxnSpPr/>
          <p:nvPr/>
        </p:nvCxnSpPr>
        <p:spPr>
          <a:xfrm rot="0" flipH="1">
            <a:off x="360045" y="5544820"/>
            <a:ext cx="13970" cy="1530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도형 235"/>
          <p:cNvCxnSpPr/>
          <p:nvPr/>
        </p:nvCxnSpPr>
        <p:spPr>
          <a:xfrm rot="0">
            <a:off x="1114425" y="5557520"/>
            <a:ext cx="6985" cy="1333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도형 236"/>
          <p:cNvCxnSpPr/>
          <p:nvPr/>
        </p:nvCxnSpPr>
        <p:spPr>
          <a:xfrm rot="0" flipH="1">
            <a:off x="2538095" y="5577205"/>
            <a:ext cx="13970" cy="14732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도형 237"/>
          <p:cNvCxnSpPr/>
          <p:nvPr/>
        </p:nvCxnSpPr>
        <p:spPr>
          <a:xfrm rot="0">
            <a:off x="3292475" y="5589905"/>
            <a:ext cx="6985" cy="127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도형 238"/>
          <p:cNvSpPr>
            <a:spLocks/>
          </p:cNvSpPr>
          <p:nvPr/>
        </p:nvSpPr>
        <p:spPr>
          <a:xfrm rot="0">
            <a:off x="4756785" y="477647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0" name="도형 239"/>
          <p:cNvSpPr>
            <a:spLocks/>
          </p:cNvSpPr>
          <p:nvPr/>
        </p:nvSpPr>
        <p:spPr>
          <a:xfrm rot="0">
            <a:off x="4335780" y="512381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1" name="도형 240"/>
          <p:cNvSpPr>
            <a:spLocks/>
          </p:cNvSpPr>
          <p:nvPr/>
        </p:nvSpPr>
        <p:spPr>
          <a:xfrm rot="0">
            <a:off x="5037455" y="5111115"/>
            <a:ext cx="580390" cy="19113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2" name="도형 241"/>
          <p:cNvSpPr>
            <a:spLocks/>
          </p:cNvSpPr>
          <p:nvPr/>
        </p:nvSpPr>
        <p:spPr>
          <a:xfrm rot="0">
            <a:off x="3797300" y="541210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3" name="도형 242"/>
          <p:cNvSpPr>
            <a:spLocks/>
          </p:cNvSpPr>
          <p:nvPr/>
        </p:nvSpPr>
        <p:spPr>
          <a:xfrm rot="0">
            <a:off x="4538345" y="542480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4" name="도형 243"/>
          <p:cNvSpPr>
            <a:spLocks/>
          </p:cNvSpPr>
          <p:nvPr/>
        </p:nvSpPr>
        <p:spPr>
          <a:xfrm rot="0">
            <a:off x="3783965" y="574929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35" name="도형 244"/>
          <p:cNvSpPr>
            <a:spLocks/>
          </p:cNvSpPr>
          <p:nvPr/>
        </p:nvSpPr>
        <p:spPr>
          <a:xfrm rot="0">
            <a:off x="4544695" y="574230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36" name="도형 245"/>
          <p:cNvCxnSpPr/>
          <p:nvPr/>
        </p:nvCxnSpPr>
        <p:spPr>
          <a:xfrm rot="0" flipH="1">
            <a:off x="4625340" y="4965700"/>
            <a:ext cx="421640" cy="1530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도형 246"/>
          <p:cNvCxnSpPr/>
          <p:nvPr/>
        </p:nvCxnSpPr>
        <p:spPr>
          <a:xfrm rot="0">
            <a:off x="5046345" y="4965700"/>
            <a:ext cx="281305" cy="1460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도형 247"/>
          <p:cNvCxnSpPr/>
          <p:nvPr/>
        </p:nvCxnSpPr>
        <p:spPr>
          <a:xfrm rot="0" flipH="1">
            <a:off x="4086860" y="5311140"/>
            <a:ext cx="539115" cy="9588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도형 248"/>
          <p:cNvCxnSpPr/>
          <p:nvPr/>
        </p:nvCxnSpPr>
        <p:spPr>
          <a:xfrm rot="0">
            <a:off x="4625340" y="5311775"/>
            <a:ext cx="203200" cy="1079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도형 249"/>
          <p:cNvCxnSpPr/>
          <p:nvPr/>
        </p:nvCxnSpPr>
        <p:spPr>
          <a:xfrm rot="0" flipH="1">
            <a:off x="4073525" y="5596890"/>
            <a:ext cx="13970" cy="1530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도형 250"/>
          <p:cNvCxnSpPr/>
          <p:nvPr/>
        </p:nvCxnSpPr>
        <p:spPr>
          <a:xfrm rot="0">
            <a:off x="4827905" y="5609590"/>
            <a:ext cx="6985" cy="1333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도형 251"/>
          <p:cNvCxnSpPr/>
          <p:nvPr/>
        </p:nvCxnSpPr>
        <p:spPr>
          <a:xfrm rot="0">
            <a:off x="4090670" y="2425700"/>
            <a:ext cx="956310" cy="235140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도형 252"/>
          <p:cNvCxnSpPr/>
          <p:nvPr/>
        </p:nvCxnSpPr>
        <p:spPr>
          <a:xfrm rot="0" flipV="1">
            <a:off x="4017645" y="2425700"/>
            <a:ext cx="73660" cy="119316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도형 253"/>
          <p:cNvCxnSpPr/>
          <p:nvPr/>
        </p:nvCxnSpPr>
        <p:spPr>
          <a:xfrm rot="0">
            <a:off x="4017645" y="3808730"/>
            <a:ext cx="194310" cy="8128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도형 254"/>
          <p:cNvSpPr>
            <a:spLocks/>
          </p:cNvSpPr>
          <p:nvPr/>
        </p:nvSpPr>
        <p:spPr>
          <a:xfrm rot="0">
            <a:off x="4425315" y="256476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8" name="도형 257"/>
          <p:cNvSpPr>
            <a:spLocks/>
          </p:cNvSpPr>
          <p:nvPr/>
        </p:nvSpPr>
        <p:spPr>
          <a:xfrm rot="0">
            <a:off x="4228465" y="281368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49" name="도형 258"/>
          <p:cNvSpPr>
            <a:spLocks/>
          </p:cNvSpPr>
          <p:nvPr/>
        </p:nvSpPr>
        <p:spPr>
          <a:xfrm rot="0">
            <a:off x="4910455" y="281622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50" name="도형 260"/>
          <p:cNvCxnSpPr/>
          <p:nvPr/>
        </p:nvCxnSpPr>
        <p:spPr>
          <a:xfrm rot="0" flipH="1">
            <a:off x="4518025" y="2749550"/>
            <a:ext cx="178435" cy="6477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도형 261"/>
          <p:cNvCxnSpPr/>
          <p:nvPr/>
        </p:nvCxnSpPr>
        <p:spPr>
          <a:xfrm rot="0">
            <a:off x="4714875" y="2749550"/>
            <a:ext cx="485775" cy="673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도형 262"/>
          <p:cNvCxnSpPr/>
          <p:nvPr/>
        </p:nvCxnSpPr>
        <p:spPr>
          <a:xfrm rot="0" flipH="1">
            <a:off x="4714875" y="2482850"/>
            <a:ext cx="1045210" cy="825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도형 263"/>
          <p:cNvSpPr>
            <a:spLocks/>
          </p:cNvSpPr>
          <p:nvPr/>
        </p:nvSpPr>
        <p:spPr>
          <a:xfrm rot="0">
            <a:off x="5297170" y="303657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4" name="도형 264"/>
          <p:cNvSpPr>
            <a:spLocks/>
          </p:cNvSpPr>
          <p:nvPr/>
        </p:nvSpPr>
        <p:spPr>
          <a:xfrm rot="0">
            <a:off x="4549775" y="333692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mg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5" name="도형 265"/>
          <p:cNvSpPr>
            <a:spLocks/>
          </p:cNvSpPr>
          <p:nvPr/>
        </p:nvSpPr>
        <p:spPr>
          <a:xfrm rot="0">
            <a:off x="5307330" y="333248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6" name="도형 266"/>
          <p:cNvSpPr>
            <a:spLocks/>
          </p:cNvSpPr>
          <p:nvPr/>
        </p:nvSpPr>
        <p:spPr>
          <a:xfrm rot="0">
            <a:off x="4998085" y="410908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7" name="도형 267"/>
          <p:cNvSpPr>
            <a:spLocks/>
          </p:cNvSpPr>
          <p:nvPr/>
        </p:nvSpPr>
        <p:spPr>
          <a:xfrm rot="0">
            <a:off x="5736590" y="412369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8" name="도형 268"/>
          <p:cNvSpPr>
            <a:spLocks/>
          </p:cNvSpPr>
          <p:nvPr/>
        </p:nvSpPr>
        <p:spPr>
          <a:xfrm rot="0">
            <a:off x="4536440" y="604774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59" name="도형 269"/>
          <p:cNvSpPr>
            <a:spLocks/>
          </p:cNvSpPr>
          <p:nvPr/>
        </p:nvSpPr>
        <p:spPr>
          <a:xfrm rot="0">
            <a:off x="5198745" y="604329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1" name="도형 271"/>
          <p:cNvSpPr>
            <a:spLocks/>
          </p:cNvSpPr>
          <p:nvPr/>
        </p:nvSpPr>
        <p:spPr>
          <a:xfrm rot="0">
            <a:off x="5875655" y="603440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62" name="도형 272"/>
          <p:cNvSpPr>
            <a:spLocks/>
          </p:cNvSpPr>
          <p:nvPr/>
        </p:nvSpPr>
        <p:spPr>
          <a:xfrm rot="0">
            <a:off x="6518910" y="603948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im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g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63" name="도형 277"/>
          <p:cNvCxnSpPr/>
          <p:nvPr/>
        </p:nvCxnSpPr>
        <p:spPr>
          <a:xfrm rot="0" flipH="1">
            <a:off x="4826000" y="4308475"/>
            <a:ext cx="1200785" cy="173990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도형 278"/>
          <p:cNvCxnSpPr/>
          <p:nvPr/>
        </p:nvCxnSpPr>
        <p:spPr>
          <a:xfrm rot="0" flipH="1">
            <a:off x="5488305" y="4308475"/>
            <a:ext cx="538480" cy="17354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도형 279"/>
          <p:cNvCxnSpPr/>
          <p:nvPr/>
        </p:nvCxnSpPr>
        <p:spPr>
          <a:xfrm rot="0">
            <a:off x="6026150" y="4308475"/>
            <a:ext cx="139700" cy="172656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도형 280"/>
          <p:cNvCxnSpPr/>
          <p:nvPr/>
        </p:nvCxnSpPr>
        <p:spPr>
          <a:xfrm rot="0">
            <a:off x="6026150" y="4308475"/>
            <a:ext cx="782955" cy="173164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도형 281"/>
          <p:cNvCxnSpPr/>
          <p:nvPr/>
        </p:nvCxnSpPr>
        <p:spPr>
          <a:xfrm rot="0" flipH="1">
            <a:off x="5586730" y="2482850"/>
            <a:ext cx="173355" cy="5543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도형 282"/>
          <p:cNvCxnSpPr/>
          <p:nvPr/>
        </p:nvCxnSpPr>
        <p:spPr>
          <a:xfrm rot="0" flipH="1">
            <a:off x="4839335" y="3221355"/>
            <a:ext cx="748030" cy="11620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도형 283"/>
          <p:cNvCxnSpPr/>
          <p:nvPr/>
        </p:nvCxnSpPr>
        <p:spPr>
          <a:xfrm rot="0">
            <a:off x="5586730" y="3221355"/>
            <a:ext cx="10795" cy="11176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도형 284"/>
          <p:cNvCxnSpPr/>
          <p:nvPr/>
        </p:nvCxnSpPr>
        <p:spPr>
          <a:xfrm rot="0" flipH="1">
            <a:off x="5287645" y="3517265"/>
            <a:ext cx="309880" cy="5924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도형 285"/>
          <p:cNvCxnSpPr/>
          <p:nvPr/>
        </p:nvCxnSpPr>
        <p:spPr>
          <a:xfrm rot="0">
            <a:off x="5596890" y="3517265"/>
            <a:ext cx="429895" cy="60706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도형 286"/>
          <p:cNvSpPr>
            <a:spLocks/>
          </p:cNvSpPr>
          <p:nvPr/>
        </p:nvSpPr>
        <p:spPr>
          <a:xfrm rot="0">
            <a:off x="5969000" y="257492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3" name="도형 287"/>
          <p:cNvSpPr>
            <a:spLocks/>
          </p:cNvSpPr>
          <p:nvPr/>
        </p:nvSpPr>
        <p:spPr>
          <a:xfrm rot="0">
            <a:off x="6640830" y="302768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4" name="도형 288"/>
          <p:cNvSpPr>
            <a:spLocks/>
          </p:cNvSpPr>
          <p:nvPr/>
        </p:nvSpPr>
        <p:spPr>
          <a:xfrm rot="0">
            <a:off x="5654675" y="282257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75" name="도형 289"/>
          <p:cNvSpPr>
            <a:spLocks/>
          </p:cNvSpPr>
          <p:nvPr/>
        </p:nvSpPr>
        <p:spPr>
          <a:xfrm rot="0">
            <a:off x="6278880" y="281813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sp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78" name="도형 293"/>
          <p:cNvCxnSpPr/>
          <p:nvPr/>
        </p:nvCxnSpPr>
        <p:spPr>
          <a:xfrm rot="0" flipH="1">
            <a:off x="6258560" y="2468880"/>
            <a:ext cx="662305" cy="10668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도형 295"/>
          <p:cNvSpPr>
            <a:spLocks/>
          </p:cNvSpPr>
          <p:nvPr/>
        </p:nvSpPr>
        <p:spPr>
          <a:xfrm rot="0">
            <a:off x="5783580" y="3561080"/>
            <a:ext cx="465455" cy="18288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mg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1" name="도형 296"/>
          <p:cNvSpPr>
            <a:spLocks/>
          </p:cNvSpPr>
          <p:nvPr/>
        </p:nvSpPr>
        <p:spPr>
          <a:xfrm rot="0">
            <a:off x="6283960" y="3575685"/>
            <a:ext cx="193675" cy="16827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2" name="도형 297"/>
          <p:cNvSpPr>
            <a:spLocks/>
          </p:cNvSpPr>
          <p:nvPr/>
        </p:nvSpPr>
        <p:spPr>
          <a:xfrm rot="0">
            <a:off x="6498590" y="3571240"/>
            <a:ext cx="445770" cy="16319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mg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3" name="도형 298"/>
          <p:cNvSpPr>
            <a:spLocks/>
          </p:cNvSpPr>
          <p:nvPr/>
        </p:nvSpPr>
        <p:spPr>
          <a:xfrm rot="0">
            <a:off x="6960870" y="3576320"/>
            <a:ext cx="193040" cy="16764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84" name="도형 302"/>
          <p:cNvCxnSpPr/>
          <p:nvPr/>
        </p:nvCxnSpPr>
        <p:spPr>
          <a:xfrm rot="0" flipH="1">
            <a:off x="6015990" y="3212465"/>
            <a:ext cx="915035" cy="34925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도형 303"/>
          <p:cNvCxnSpPr/>
          <p:nvPr/>
        </p:nvCxnSpPr>
        <p:spPr>
          <a:xfrm rot="0" flipH="1">
            <a:off x="6380480" y="3212465"/>
            <a:ext cx="550545" cy="3638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도형 305"/>
          <p:cNvCxnSpPr/>
          <p:nvPr/>
        </p:nvCxnSpPr>
        <p:spPr>
          <a:xfrm rot="0">
            <a:off x="6930390" y="3212465"/>
            <a:ext cx="127000" cy="36449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도형 306"/>
          <p:cNvCxnSpPr/>
          <p:nvPr/>
        </p:nvCxnSpPr>
        <p:spPr>
          <a:xfrm rot="0">
            <a:off x="6920230" y="2468880"/>
            <a:ext cx="10795" cy="5594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도형 307"/>
          <p:cNvCxnSpPr/>
          <p:nvPr/>
        </p:nvCxnSpPr>
        <p:spPr>
          <a:xfrm rot="0" flipH="1">
            <a:off x="6720840" y="3212465"/>
            <a:ext cx="210185" cy="3594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도형 308"/>
          <p:cNvCxnSpPr/>
          <p:nvPr/>
        </p:nvCxnSpPr>
        <p:spPr>
          <a:xfrm rot="0" flipH="1">
            <a:off x="5944235" y="2759710"/>
            <a:ext cx="314960" cy="6350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도형 309"/>
          <p:cNvCxnSpPr/>
          <p:nvPr/>
        </p:nvCxnSpPr>
        <p:spPr>
          <a:xfrm rot="0">
            <a:off x="6258560" y="2759710"/>
            <a:ext cx="310515" cy="590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도형 310"/>
          <p:cNvSpPr>
            <a:spLocks/>
          </p:cNvSpPr>
          <p:nvPr/>
        </p:nvSpPr>
        <p:spPr>
          <a:xfrm rot="0">
            <a:off x="7317105" y="255143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3" name="도형 311"/>
          <p:cNvSpPr>
            <a:spLocks/>
          </p:cNvSpPr>
          <p:nvPr/>
        </p:nvSpPr>
        <p:spPr>
          <a:xfrm rot="0">
            <a:off x="7002780" y="279908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4" name="도형 312"/>
          <p:cNvSpPr>
            <a:spLocks/>
          </p:cNvSpPr>
          <p:nvPr/>
        </p:nvSpPr>
        <p:spPr>
          <a:xfrm rot="0">
            <a:off x="7626985" y="279463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sp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195" name="도형 313"/>
          <p:cNvCxnSpPr/>
          <p:nvPr/>
        </p:nvCxnSpPr>
        <p:spPr>
          <a:xfrm rot="0" flipH="1">
            <a:off x="7292340" y="2736215"/>
            <a:ext cx="314960" cy="6350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도형 314"/>
          <p:cNvCxnSpPr/>
          <p:nvPr/>
        </p:nvCxnSpPr>
        <p:spPr>
          <a:xfrm rot="0">
            <a:off x="7606665" y="2736215"/>
            <a:ext cx="310515" cy="590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도형 317"/>
          <p:cNvCxnSpPr/>
          <p:nvPr/>
        </p:nvCxnSpPr>
        <p:spPr>
          <a:xfrm rot="0" flipH="1">
            <a:off x="7606665" y="2453640"/>
            <a:ext cx="485775" cy="9842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도형 318"/>
          <p:cNvSpPr>
            <a:spLocks/>
          </p:cNvSpPr>
          <p:nvPr/>
        </p:nvSpPr>
        <p:spPr>
          <a:xfrm rot="0">
            <a:off x="8060690" y="311404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9" name="도형 319"/>
          <p:cNvSpPr>
            <a:spLocks/>
          </p:cNvSpPr>
          <p:nvPr/>
        </p:nvSpPr>
        <p:spPr>
          <a:xfrm rot="0">
            <a:off x="6856095" y="417639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f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orm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0" name="도형 320"/>
          <p:cNvSpPr>
            <a:spLocks/>
          </p:cNvSpPr>
          <p:nvPr/>
        </p:nvSpPr>
        <p:spPr>
          <a:xfrm rot="0">
            <a:off x="6413500" y="497205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1" name="도형 321"/>
          <p:cNvSpPr>
            <a:spLocks/>
          </p:cNvSpPr>
          <p:nvPr/>
        </p:nvSpPr>
        <p:spPr>
          <a:xfrm rot="0">
            <a:off x="7037705" y="498665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2" name="도형 322"/>
          <p:cNvSpPr>
            <a:spLocks/>
          </p:cNvSpPr>
          <p:nvPr/>
        </p:nvSpPr>
        <p:spPr>
          <a:xfrm rot="0">
            <a:off x="6409055" y="523430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3" name="도형 323"/>
          <p:cNvSpPr>
            <a:spLocks/>
          </p:cNvSpPr>
          <p:nvPr/>
        </p:nvSpPr>
        <p:spPr>
          <a:xfrm rot="0">
            <a:off x="7056755" y="523430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4" name="도형 324"/>
          <p:cNvSpPr>
            <a:spLocks/>
          </p:cNvSpPr>
          <p:nvPr/>
        </p:nvSpPr>
        <p:spPr>
          <a:xfrm rot="0">
            <a:off x="7680960" y="5114925"/>
            <a:ext cx="701675" cy="20066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t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extar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e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5" name="도형 325"/>
          <p:cNvSpPr>
            <a:spLocks/>
          </p:cNvSpPr>
          <p:nvPr/>
        </p:nvSpPr>
        <p:spPr>
          <a:xfrm rot="0">
            <a:off x="8452485" y="5115560"/>
            <a:ext cx="615950" cy="200025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bu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tton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206" name="도형 326"/>
          <p:cNvCxnSpPr/>
          <p:nvPr/>
        </p:nvCxnSpPr>
        <p:spPr>
          <a:xfrm rot="0">
            <a:off x="7145655" y="4361180"/>
            <a:ext cx="1614805" cy="75501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도형 327"/>
          <p:cNvCxnSpPr/>
          <p:nvPr/>
        </p:nvCxnSpPr>
        <p:spPr>
          <a:xfrm rot="0">
            <a:off x="7145655" y="4361180"/>
            <a:ext cx="886460" cy="75438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도형 328"/>
          <p:cNvCxnSpPr/>
          <p:nvPr/>
        </p:nvCxnSpPr>
        <p:spPr>
          <a:xfrm rot="0">
            <a:off x="7145655" y="4361180"/>
            <a:ext cx="182245" cy="6261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도형 329"/>
          <p:cNvCxnSpPr/>
          <p:nvPr/>
        </p:nvCxnSpPr>
        <p:spPr>
          <a:xfrm rot="0" flipH="1">
            <a:off x="6703060" y="4361180"/>
            <a:ext cx="443230" cy="61150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도형 330"/>
          <p:cNvCxnSpPr/>
          <p:nvPr/>
        </p:nvCxnSpPr>
        <p:spPr>
          <a:xfrm rot="0" flipH="1">
            <a:off x="6698615" y="5156835"/>
            <a:ext cx="5080" cy="7810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도형 331"/>
          <p:cNvCxnSpPr/>
          <p:nvPr/>
        </p:nvCxnSpPr>
        <p:spPr>
          <a:xfrm rot="0">
            <a:off x="7327265" y="5171440"/>
            <a:ext cx="19685" cy="6350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도형 332"/>
          <p:cNvCxnSpPr/>
          <p:nvPr/>
        </p:nvCxnSpPr>
        <p:spPr>
          <a:xfrm rot="0" flipH="1">
            <a:off x="7145655" y="2979420"/>
            <a:ext cx="771525" cy="11976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도형 333"/>
          <p:cNvSpPr>
            <a:spLocks/>
          </p:cNvSpPr>
          <p:nvPr/>
        </p:nvSpPr>
        <p:spPr>
          <a:xfrm rot="0">
            <a:off x="7789545" y="335724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4" name="도형 334"/>
          <p:cNvSpPr>
            <a:spLocks/>
          </p:cNvSpPr>
          <p:nvPr/>
        </p:nvSpPr>
        <p:spPr>
          <a:xfrm rot="0">
            <a:off x="8432800" y="335280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f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orm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5" name="도형 335"/>
          <p:cNvSpPr>
            <a:spLocks/>
          </p:cNvSpPr>
          <p:nvPr/>
        </p:nvSpPr>
        <p:spPr>
          <a:xfrm rot="0">
            <a:off x="6404610" y="547751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nput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6" name="도형 336"/>
          <p:cNvSpPr>
            <a:spLocks/>
          </p:cNvSpPr>
          <p:nvPr/>
        </p:nvSpPr>
        <p:spPr>
          <a:xfrm rot="0">
            <a:off x="7047865" y="547306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in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put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217" name="도형 337"/>
          <p:cNvCxnSpPr/>
          <p:nvPr/>
        </p:nvCxnSpPr>
        <p:spPr>
          <a:xfrm rot="0" flipV="1">
            <a:off x="6694170" y="5419090"/>
            <a:ext cx="5080" cy="590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도형 338"/>
          <p:cNvCxnSpPr/>
          <p:nvPr/>
        </p:nvCxnSpPr>
        <p:spPr>
          <a:xfrm rot="0" flipV="1">
            <a:off x="7337425" y="5419090"/>
            <a:ext cx="9525" cy="546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339"/>
          <p:cNvSpPr>
            <a:spLocks/>
          </p:cNvSpPr>
          <p:nvPr/>
        </p:nvSpPr>
        <p:spPr>
          <a:xfrm rot="0">
            <a:off x="7366000" y="361950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0" name="도형 340"/>
          <p:cNvSpPr>
            <a:spLocks/>
          </p:cNvSpPr>
          <p:nvPr/>
        </p:nvSpPr>
        <p:spPr>
          <a:xfrm rot="0">
            <a:off x="7980680" y="361505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sp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221" name="도형 341"/>
          <p:cNvCxnSpPr/>
          <p:nvPr/>
        </p:nvCxnSpPr>
        <p:spPr>
          <a:xfrm rot="0" flipH="1">
            <a:off x="7655560" y="3542030"/>
            <a:ext cx="424180" cy="7810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도형 342"/>
          <p:cNvCxnSpPr/>
          <p:nvPr/>
        </p:nvCxnSpPr>
        <p:spPr>
          <a:xfrm rot="0">
            <a:off x="8079105" y="3542030"/>
            <a:ext cx="191770" cy="7366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도형 343"/>
          <p:cNvCxnSpPr/>
          <p:nvPr/>
        </p:nvCxnSpPr>
        <p:spPr>
          <a:xfrm rot="0" flipH="1">
            <a:off x="8079105" y="3298825"/>
            <a:ext cx="271780" cy="590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도형 344"/>
          <p:cNvCxnSpPr/>
          <p:nvPr/>
        </p:nvCxnSpPr>
        <p:spPr>
          <a:xfrm rot="0">
            <a:off x="8350250" y="3298825"/>
            <a:ext cx="372745" cy="546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도형 345"/>
          <p:cNvCxnSpPr/>
          <p:nvPr/>
        </p:nvCxnSpPr>
        <p:spPr>
          <a:xfrm rot="0">
            <a:off x="7916545" y="2979420"/>
            <a:ext cx="434340" cy="13525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도형 346"/>
          <p:cNvSpPr>
            <a:spLocks/>
          </p:cNvSpPr>
          <p:nvPr/>
        </p:nvSpPr>
        <p:spPr>
          <a:xfrm rot="0">
            <a:off x="8604885" y="3629660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d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iv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7" name="도형 347"/>
          <p:cNvSpPr>
            <a:spLocks/>
          </p:cNvSpPr>
          <p:nvPr/>
        </p:nvSpPr>
        <p:spPr>
          <a:xfrm rot="0">
            <a:off x="7875905" y="395795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nput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8" name="도형 348"/>
          <p:cNvSpPr>
            <a:spLocks/>
          </p:cNvSpPr>
          <p:nvPr/>
        </p:nvSpPr>
        <p:spPr>
          <a:xfrm rot="0">
            <a:off x="8490585" y="3963035"/>
            <a:ext cx="625475" cy="17145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b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u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t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ton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9" name="도형 349"/>
          <p:cNvSpPr>
            <a:spLocks/>
          </p:cNvSpPr>
          <p:nvPr/>
        </p:nvSpPr>
        <p:spPr>
          <a:xfrm rot="0">
            <a:off x="7247255" y="3968115"/>
            <a:ext cx="580390" cy="185420"/>
          </a:xfrm>
          <a:prstGeom prst="roundRect"/>
          <a:solidFill>
            <a:srgbClr val="7DCD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i</a:t>
            </a:r>
            <a:r>
              <a:rPr lang="ko-KR" sz="1000" b="1">
                <a:solidFill>
                  <a:schemeClr val="tx1"/>
                </a:solidFill>
                <a:latin typeface="나눔고딕" charset="0"/>
                <a:ea typeface="나눔고딕" charset="0"/>
              </a:rPr>
              <a:t>nput</a:t>
            </a:r>
            <a:endParaRPr lang="ko-KR" altLang="en-US" sz="1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cxnSp>
        <p:nvCxnSpPr>
          <p:cNvPr id="230" name="도형 350"/>
          <p:cNvCxnSpPr/>
          <p:nvPr/>
        </p:nvCxnSpPr>
        <p:spPr>
          <a:xfrm rot="0">
            <a:off x="8722360" y="3537585"/>
            <a:ext cx="172720" cy="9271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도형 351"/>
          <p:cNvCxnSpPr/>
          <p:nvPr/>
        </p:nvCxnSpPr>
        <p:spPr>
          <a:xfrm rot="0" flipH="1">
            <a:off x="7536815" y="3814445"/>
            <a:ext cx="1358265" cy="15430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도형 352"/>
          <p:cNvCxnSpPr/>
          <p:nvPr/>
        </p:nvCxnSpPr>
        <p:spPr>
          <a:xfrm rot="0" flipH="1">
            <a:off x="8165465" y="3814445"/>
            <a:ext cx="729615" cy="14414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도형 353"/>
          <p:cNvCxnSpPr/>
          <p:nvPr/>
        </p:nvCxnSpPr>
        <p:spPr>
          <a:xfrm rot="0" flipH="1">
            <a:off x="8803005" y="3814445"/>
            <a:ext cx="92075" cy="14922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342265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서버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통신(Node.js + Express)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/>
            </a:r>
            <a:b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</a:b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시퀀스 다이어그램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8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2" name="그림 367" descr="C:/Users/Admin/AppData/Roaming/PolarisOffice/ETemp/560_22516120/fImage46051940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1425" y="1285875"/>
            <a:ext cx="6407785" cy="5572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ect 0"/>
          <p:cNvCxnSpPr/>
          <p:nvPr/>
        </p:nvCxnSpPr>
        <p:spPr>
          <a:xfrm rot="0">
            <a:off x="364490" y="962660"/>
            <a:ext cx="8408035" cy="1905"/>
          </a:xfrm>
          <a:prstGeom prst="line"/>
          <a:ln w="3175" cap="flat" cmpd="sng">
            <a:solidFill>
              <a:schemeClr val="accent4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>
            <p:ph type="title"/>
          </p:nvPr>
        </p:nvSpPr>
        <p:spPr>
          <a:xfrm rot="0">
            <a:off x="256540" y="180340"/>
            <a:ext cx="8534400" cy="58356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배치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4000" spc="-110" b="1">
                <a:solidFill>
                  <a:schemeClr val="accent4">
                    <a:lumMod val="50000"/>
                  </a:schemeClr>
                </a:solidFill>
                <a:latin typeface="나눔고딕" charset="0"/>
                <a:ea typeface="나눔고딕" charset="0"/>
              </a:rPr>
              <a:t>다이어그램</a:t>
            </a:r>
            <a:endParaRPr lang="ko-KR" altLang="en-US" sz="4000" b="1">
              <a:solidFill>
                <a:schemeClr val="accent4">
                  <a:lumMod val="5000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 rot="0">
            <a:off x="7277100" y="6562090"/>
            <a:ext cx="1586230" cy="2165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</a:pPr>
            <a:fld id="{B9320F77-B9A0-41C5-862A-B4B631284C64}" type="slidenum"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9</a:t>
            </a:fld>
            <a:r>
              <a:rPr lang="en-US" altLang="ko-KR" sz="800">
                <a:solidFill>
                  <a:schemeClr val="tx1">
                    <a:lumMod val="95000"/>
                    <a:lumOff val="5000"/>
                  </a:schemeClr>
                </a:solidFill>
                <a:latin typeface="나눔고딕" charset="0"/>
                <a:ea typeface="나눔고딕" charset="0"/>
              </a:rPr>
              <a:t> / 14</a:t>
            </a:r>
            <a:endParaRPr lang="ko-KR" altLang="en-US" sz="800">
              <a:solidFill>
                <a:schemeClr val="tx1">
                  <a:lumMod val="95000"/>
                  <a:lumOff val="5000"/>
                </a:schemeClr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32" name="그림 368" descr="C:/Users/Admin/AppData/Roaming/PolarisOffice/ETemp/560_22516120/fImage36269953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8570" y="1381125"/>
            <a:ext cx="6085840" cy="51155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167</Paragraphs>
  <Words>417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o6671</cp:lastModifiedBy>
  <dc:title>문서의 제목 나눔고딕B, 54pt</dc:title>
  <cp:version>9.104.150.49044</cp:version>
  <dcterms:modified xsi:type="dcterms:W3CDTF">2011-10-19T09:50:35Z</dcterms:modified>
</cp:coreProperties>
</file>