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ackage" ContentType="application/vnd.openxmlformats-officedocument.package"/>
  <Default Extension="png" ContentType="image/png"/>
  <Default Extension="xlsx" ContentType="application/vnd.openxmlformats-officedocument.spreadsheetml.sheet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985" r:id="rId13"/>
  </p:sldMasterIdLst>
  <p:notesMasterIdLst>
    <p:notesMasterId r:id="rId17"/>
  </p:notesMasterIdLst>
  <p:handoutMasterIdLst>
    <p:handoutMasterId r:id="rId15"/>
  </p:handoutMasterIdLst>
  <p:sldIdLst>
    <p:sldId id="258" r:id="rId19"/>
    <p:sldId id="287" r:id="rId20"/>
    <p:sldId id="290" r:id="rId21"/>
    <p:sldId id="289" r:id="rId22"/>
    <p:sldId id="291" r:id="rId23"/>
    <p:sldId id="292" r:id="rId24"/>
    <p:sldId id="293" r:id="rId25"/>
    <p:sldId id="294" r:id="rId26"/>
    <p:sldId id="295" r:id="rId27"/>
    <p:sldId id="278" r:id="rId28"/>
  </p:sldIdLst>
  <p:sldSz cx="9144000" cy="6858000"/>
  <p:notesSz cx="6805930" cy="993965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24" userDrawn="1">
          <p15:clr>
            <a:srgbClr val="A4A3A4"/>
          </p15:clr>
        </p15:guide>
        <p15:guide id="1" orient="horz" pos="1122" userDrawn="1">
          <p15:clr>
            <a:srgbClr val="A4A3A4"/>
          </p15:clr>
        </p15:guide>
        <p15:guide id="2" orient="horz" pos="236" userDrawn="1">
          <p15:clr>
            <a:srgbClr val="A4A3A4"/>
          </p15:clr>
        </p15:guide>
        <p15:guide id="3" orient="horz" pos="806" userDrawn="1">
          <p15:clr>
            <a:srgbClr val="A4A3A4"/>
          </p15:clr>
        </p15:guide>
        <p15:guide id="4" orient="horz" pos="1306" userDrawn="1">
          <p15:clr>
            <a:srgbClr val="A4A3A4"/>
          </p15:clr>
        </p15:guide>
        <p15:guide id="5" orient="horz" pos="517" userDrawn="1">
          <p15:clr>
            <a:srgbClr val="A4A3A4"/>
          </p15:clr>
        </p15:guide>
        <p15:guide id="6" orient="horz" pos="3824" userDrawn="1">
          <p15:clr>
            <a:srgbClr val="A4A3A4"/>
          </p15:clr>
        </p15:guide>
        <p15:guide id="7" orient="horz" pos="1622" userDrawn="1">
          <p15:clr>
            <a:srgbClr val="A4A3A4"/>
          </p15:clr>
        </p15:guide>
        <p15:guide id="8" pos="2852" userDrawn="1">
          <p15:clr>
            <a:srgbClr val="A4A3A4"/>
          </p15:clr>
        </p15:guide>
        <p15:guide id="9" pos="5486" userDrawn="1">
          <p15:clr>
            <a:srgbClr val="A4A3A4"/>
          </p15:clr>
        </p15:guide>
        <p15:guide id="10" pos="188" userDrawn="1">
          <p15:clr>
            <a:srgbClr val="A4A3A4"/>
          </p15:clr>
        </p15:guide>
        <p15:guide id="11" pos="1520" userDrawn="1">
          <p15:clr>
            <a:srgbClr val="A4A3A4"/>
          </p15:clr>
        </p15:guide>
        <p15:guide id="12" pos="4184" userDrawn="1">
          <p15:clr>
            <a:srgbClr val="A4A3A4"/>
          </p15:clr>
        </p15:guide>
        <p15:guide id="13" pos="858" userDrawn="1">
          <p15:clr>
            <a:srgbClr val="A4A3A4"/>
          </p15:clr>
        </p15:guide>
        <p15:guide id="14" pos="4868" userDrawn="1">
          <p15:clr>
            <a:srgbClr val="A4A3A4"/>
          </p15:clr>
        </p15:guide>
        <p15:guide id="15" pos="1191" userDrawn="1">
          <p15:clr>
            <a:srgbClr val="A4A3A4"/>
          </p15:clr>
        </p15:guide>
      </p15:sldGuideLst>
    </p:ext>
  </p:extLst>
  <p:embeddedFontLst>
    <p:embeddedFont>
      <p:font typeface="나눔고딕" panose="" pitchFamily="50" charset="-127">
        <p:regular r:id="rId1"/>
        <p:bold r:id="rId5"/>
      </p:font>
    </p:embeddedFont>
    <p:embeddedFont>
      <p:font typeface="맑은 고딕" panose="" pitchFamily="50" charset="-127">
        <p:regular r:id="rId4"/>
        <p:bold r:id="rId2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 horzBarState="maximized">
    <p:restoredLeft sz="15856" autoAdjust="0"/>
    <p:restoredTop sz="86364" autoAdjust="0"/>
  </p:normalViewPr>
  <p:slideViewPr>
    <p:cSldViewPr snapToGrid="0" snapToObjects="1">
      <p:cViewPr>
        <p:scale>
          <a:sx n="100" d="100"/>
          <a:sy n="100" d="100"/>
        </p:scale>
        <p:origin x="-288" y="-66"/>
      </p:cViewPr>
      <p:guideLst>
        <p:guide orient="horz" pos="2124"/>
        <p:guide orient="horz" pos="1122"/>
        <p:guide orient="horz" pos="236"/>
        <p:guide orient="horz" pos="806"/>
        <p:guide orient="horz" pos="1306"/>
        <p:guide orient="horz" pos="517"/>
        <p:guide orient="horz" pos="3824"/>
        <p:guide orient="horz" pos="1622"/>
        <p:guide pos="2852"/>
        <p:guide pos="5486"/>
        <p:guide pos="188"/>
        <p:guide pos="1520"/>
        <p:guide pos="4184"/>
        <p:guide pos="858"/>
        <p:guide pos="4868"/>
        <p:guide pos="11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-2628" y="-90"/>
      </p:cViewPr>
      <p:guideLst>
        <p:guide orient="horz" pos="2124"/>
        <p:guide orient="horz" pos="1122"/>
        <p:guide orient="horz" pos="236"/>
        <p:guide orient="horz" pos="806"/>
        <p:guide orient="horz" pos="1306"/>
        <p:guide orient="horz" pos="517"/>
        <p:guide orient="horz" pos="3824"/>
        <p:guide orient="horz" pos="1622"/>
        <p:guide pos="2852"/>
        <p:guide pos="5486"/>
        <p:guide pos="188"/>
        <p:guide pos="1520"/>
        <p:guide pos="4184"/>
        <p:guide pos="858"/>
        <p:guide pos="4868"/>
        <p:guide pos="1191"/>
      </p:guideLst>
    </p:cSldViewPr>
  </p:notesViewPr>
  <p:gridSpacing cx="36868100" cy="368681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1.fntdata"></Relationship><Relationship Id="rId2" Type="http://schemas.openxmlformats.org/officeDocument/2006/relationships/font" Target="fonts/font4.fntdata"></Relationship><Relationship Id="rId3" Type="http://schemas.openxmlformats.org/officeDocument/2006/relationships/tableStyles" Target="tableStyles.xml"></Relationship><Relationship Id="rId4" Type="http://schemas.openxmlformats.org/officeDocument/2006/relationships/font" Target="fonts/font3.fntdata"></Relationship><Relationship Id="rId5" Type="http://schemas.openxmlformats.org/officeDocument/2006/relationships/font" Target="fonts/font2.fntdata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919480" y="746125"/>
            <a:ext cx="4967605" cy="3728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0720" y="4721225"/>
            <a:ext cx="5445125" cy="447357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55085" y="9440545"/>
            <a:ext cx="2949575" cy="4978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8240" cy="3728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5760" cy="44742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0210" cy="4984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8875" cy="3729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6395" cy="44748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0845" cy="4991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8240" cy="3728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5760" cy="44742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0210" cy="4984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8875" cy="3729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6395" cy="44748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0845" cy="4991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8875" cy="3729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6395" cy="44748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0845" cy="4991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8875" cy="3729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6395" cy="44748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0845" cy="4991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8875" cy="3729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6395" cy="44748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0845" cy="4991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8875" cy="3729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6395" cy="44748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0845" cy="4991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4" Type="http://schemas.openxmlformats.org/officeDocument/2006/relationships/hyperlink" Target="http://hangeul.naver.com/font" TargetMode="External"></Relationship><Relationship Id="rId5" Type="http://schemas.openxmlformats.org/officeDocument/2006/relationships/slideLayout" Target="../slideLayouts/slideLayout6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5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3489938041.png"></Relationship><Relationship Id="rId3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64084128467.png"></Relationship><Relationship Id="rId3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46304136334.png"></Relationship><Relationship Id="rId3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301034166500.png"></Relationship><Relationship Id="rId3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 rot="0">
            <a:off x="245110" y="1434465"/>
            <a:ext cx="5178425" cy="47199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33375" indent="-333375" latinLnBrk="0">
              <a:lnSpc>
                <a:spcPct val="175000"/>
              </a:lnSpc>
              <a:buFontTx/>
              <a:buNone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1. 분석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3375" indent="-333375" latinLnBrk="0">
              <a:lnSpc>
                <a:spcPct val="175000"/>
              </a:lnSpc>
              <a:buFontTx/>
              <a:buNone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2. 설계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3375" indent="-333375" latinLnBrk="0">
              <a:lnSpc>
                <a:spcPct val="175000"/>
              </a:lnSpc>
              <a:buFontTx/>
              <a:buNone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3. 구현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3375" indent="-333375" latinLnBrk="0">
              <a:lnSpc>
                <a:spcPct val="175000"/>
              </a:lnSpc>
              <a:buFontTx/>
              <a:buNone/>
            </a:pP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3375" indent="-333375" latinLnBrk="0">
              <a:lnSpc>
                <a:spcPct val="175000"/>
              </a:lnSpc>
              <a:buFontTx/>
              <a:buNone/>
            </a:pP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0" y="152400"/>
            <a:ext cx="8532495" cy="88519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b="1">
                <a:solidFill>
                  <a:srgbClr val="1D314E"/>
                </a:solidFill>
              </a:rPr>
              <a:t>목차</a:t>
            </a:r>
            <a:endParaRPr lang="ko-KR" altLang="en-US" sz="4000" b="1">
              <a:solidFill>
                <a:srgbClr val="1D314E"/>
              </a:solidFill>
            </a:endParaRPr>
          </a:p>
        </p:txBody>
      </p:sp>
      <p:cxnSp>
        <p:nvCxnSpPr>
          <p:cNvPr id="42" name="도형 21"/>
          <p:cNvCxnSpPr/>
          <p:nvPr/>
        </p:nvCxnSpPr>
        <p:spPr>
          <a:xfrm rot="0" flipV="1">
            <a:off x="338455" y="1953895"/>
            <a:ext cx="2481580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22"/>
          <p:cNvCxnSpPr/>
          <p:nvPr/>
        </p:nvCxnSpPr>
        <p:spPr>
          <a:xfrm rot="0" flipV="1">
            <a:off x="335915" y="2805430"/>
            <a:ext cx="2481580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23"/>
          <p:cNvCxnSpPr/>
          <p:nvPr/>
        </p:nvCxnSpPr>
        <p:spPr>
          <a:xfrm rot="0" flipV="1">
            <a:off x="335915" y="3231515"/>
            <a:ext cx="2482215" cy="1270"/>
          </a:xfrm>
          <a:prstGeom prst="line"/>
          <a:ln w="31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24"/>
          <p:cNvCxnSpPr/>
          <p:nvPr/>
        </p:nvCxnSpPr>
        <p:spPr>
          <a:xfrm rot="0" flipV="1">
            <a:off x="335915" y="3656965"/>
            <a:ext cx="2482215" cy="1270"/>
          </a:xfrm>
          <a:prstGeom prst="line"/>
          <a:ln w="31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25"/>
          <p:cNvCxnSpPr/>
          <p:nvPr/>
        </p:nvCxnSpPr>
        <p:spPr>
          <a:xfrm rot="0" flipV="1">
            <a:off x="335915" y="2379345"/>
            <a:ext cx="2481580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26"/>
          <p:cNvCxnSpPr/>
          <p:nvPr/>
        </p:nvCxnSpPr>
        <p:spPr>
          <a:xfrm rot="0" flipV="1">
            <a:off x="338455" y="1526540"/>
            <a:ext cx="2481580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140" y="2425065"/>
            <a:ext cx="3474085" cy="104203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490" y="3434715"/>
            <a:ext cx="840613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7400" cy="1270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>
            <a:off x="256540" y="180340"/>
            <a:ext cx="8533765" cy="582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분석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5595" cy="2159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 spc="-1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4</a:t>
            </a:fld>
            <a:r>
              <a:rPr lang="en-US" altLang="ko-KR" sz="800" spc="-1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465580"/>
            <a:ext cx="8473440" cy="12788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개발 목표</a:t>
            </a: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>
            <a:off x="260350" y="1951990"/>
            <a:ext cx="8474075" cy="7245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포트폴리오로 사용할 수 있는 웹 페이지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8" name="텍스트 상자 1"/>
          <p:cNvSpPr txBox="1">
            <a:spLocks/>
          </p:cNvSpPr>
          <p:nvPr/>
        </p:nvSpPr>
        <p:spPr>
          <a:xfrm rot="0">
            <a:off x="262890" y="2577465"/>
            <a:ext cx="8473440" cy="12788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요구사항 분석</a:t>
            </a: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9" name="텍스트 상자 2"/>
          <p:cNvSpPr txBox="1">
            <a:spLocks/>
          </p:cNvSpPr>
          <p:nvPr/>
        </p:nvSpPr>
        <p:spPr>
          <a:xfrm rot="0">
            <a:off x="263525" y="3063875"/>
            <a:ext cx="8474075" cy="7245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포트폴리오에 필요한 내용들.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 -  본인 소개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 - 연락처 주소, 학력, 경력 등 나의 정보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 - 해 온 프로젝트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 -  피드백을 받을 수 있는 댓글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 - 깃허브 링크 등 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035" cy="190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3765" cy="582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분석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230" cy="2165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3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465580"/>
            <a:ext cx="8473440" cy="12788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개발 목표</a:t>
            </a: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951990"/>
            <a:ext cx="8474075" cy="7245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포트폴리오로 사용할 수 있는 웹 페이지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262890" y="2577465"/>
            <a:ext cx="8473440" cy="12788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요구사항 분석</a:t>
            </a: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9" name="Rect 0"/>
          <p:cNvSpPr txBox="1">
            <a:spLocks/>
          </p:cNvSpPr>
          <p:nvPr/>
        </p:nvSpPr>
        <p:spPr>
          <a:xfrm rot="0">
            <a:off x="263525" y="3063875"/>
            <a:ext cx="8474075" cy="7245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포트폴리오에 필요한 내용들.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 -  본인 소개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 - 연락처 주소, 학력, 경력 등 나의 정보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 - 해 온 프로젝트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 -  피드백을 받을 수 있는 댓글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 - 깃허브 링크 등 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7400" cy="1270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>
            <a:off x="256540" y="180340"/>
            <a:ext cx="8533765" cy="582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설계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5595" cy="2159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 spc="-1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5</a:t>
            </a:fld>
            <a:r>
              <a:rPr lang="en-US" altLang="ko-KR" sz="800" spc="-1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>
            <a:off x="259715" y="1192530"/>
            <a:ext cx="8472805" cy="12782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웹 구조</a:t>
            </a: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678940"/>
            <a:ext cx="8473440" cy="10744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본인 소개+연락처 및 주소(index), 학력사항, 프로젝트, MoreInfomation 4가지의 웹 페이지를 만듬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네이게이션 바를 만들어 페이지 이동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댓글 기능은 node.js + MySQL을 활용하여 본인 소개 + 연락처 및 주소 페이지에 삽입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8" name="텍스트 상자 3"/>
          <p:cNvSpPr txBox="1">
            <a:spLocks/>
          </p:cNvSpPr>
          <p:nvPr/>
        </p:nvSpPr>
        <p:spPr>
          <a:xfrm rot="0">
            <a:off x="3400425" y="2934970"/>
            <a:ext cx="2025015" cy="370205"/>
          </a:xfrm>
          <a:prstGeom prst="rect"/>
          <a:solidFill>
            <a:srgbClr val="8496B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b="1">
                <a:solidFill>
                  <a:schemeClr val="bg1"/>
                </a:solidFill>
                <a:latin typeface="나눔고딕" charset="0"/>
                <a:ea typeface="나눔고딕" charset="0"/>
              </a:rPr>
              <a:t>네비게이션 바</a:t>
            </a:r>
            <a:endParaRPr lang="ko-KR" altLang="en-US" sz="1800" b="1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9" name="텍스트 상자 5"/>
          <p:cNvSpPr txBox="1">
            <a:spLocks/>
          </p:cNvSpPr>
          <p:nvPr/>
        </p:nvSpPr>
        <p:spPr>
          <a:xfrm rot="0">
            <a:off x="601980" y="4157980"/>
            <a:ext cx="2162810" cy="647065"/>
          </a:xfrm>
          <a:prstGeom prst="rect"/>
          <a:solidFill>
            <a:srgbClr val="8496B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b="1">
                <a:solidFill>
                  <a:schemeClr val="bg1"/>
                </a:solidFill>
                <a:latin typeface="나눔고딕" charset="0"/>
                <a:ea typeface="나눔고딕" charset="0"/>
              </a:rPr>
              <a:t>본인 소개</a:t>
            </a:r>
            <a:endParaRPr lang="ko-KR" altLang="en-US" b="1"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hangingPunct="1"/>
            <a:r>
              <a:rPr b="1">
                <a:solidFill>
                  <a:schemeClr val="bg1"/>
                </a:solidFill>
                <a:latin typeface="나눔고딕" charset="0"/>
                <a:ea typeface="나눔고딕" charset="0"/>
              </a:rPr>
              <a:t>+ 연락처 및 주소</a:t>
            </a:r>
            <a:endParaRPr lang="ko-KR" altLang="en-US" sz="1800" b="1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0" name="텍스트 상자 7"/>
          <p:cNvSpPr txBox="1">
            <a:spLocks/>
          </p:cNvSpPr>
          <p:nvPr/>
        </p:nvSpPr>
        <p:spPr>
          <a:xfrm rot="0">
            <a:off x="3209925" y="4171950"/>
            <a:ext cx="1316990" cy="370205"/>
          </a:xfrm>
          <a:prstGeom prst="rect"/>
          <a:solidFill>
            <a:srgbClr val="8496B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b="1">
                <a:solidFill>
                  <a:schemeClr val="bg1"/>
                </a:solidFill>
                <a:latin typeface="나눔고딕" charset="0"/>
                <a:ea typeface="나눔고딕" charset="0"/>
              </a:rPr>
              <a:t>학력사항</a:t>
            </a:r>
            <a:endParaRPr lang="ko-KR" altLang="en-US" sz="1800" b="1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1" name="텍스트 상자 8"/>
          <p:cNvSpPr txBox="1">
            <a:spLocks/>
          </p:cNvSpPr>
          <p:nvPr/>
        </p:nvSpPr>
        <p:spPr>
          <a:xfrm rot="0">
            <a:off x="4916170" y="4164330"/>
            <a:ext cx="1316990" cy="370205"/>
          </a:xfrm>
          <a:prstGeom prst="rect"/>
          <a:solidFill>
            <a:srgbClr val="8496B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b="1">
                <a:solidFill>
                  <a:schemeClr val="bg1"/>
                </a:solidFill>
                <a:latin typeface="나눔고딕" charset="0"/>
                <a:ea typeface="나눔고딕" charset="0"/>
              </a:rPr>
              <a:t>프로젝트</a:t>
            </a:r>
            <a:endParaRPr lang="ko-KR" altLang="en-US" sz="1800" b="1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2" name="텍스트 상자 9"/>
          <p:cNvSpPr txBox="1">
            <a:spLocks/>
          </p:cNvSpPr>
          <p:nvPr/>
        </p:nvSpPr>
        <p:spPr>
          <a:xfrm rot="0">
            <a:off x="6679565" y="4156075"/>
            <a:ext cx="1316990" cy="647065"/>
          </a:xfrm>
          <a:prstGeom prst="rect"/>
          <a:solidFill>
            <a:srgbClr val="8496B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b="1">
                <a:solidFill>
                  <a:schemeClr val="bg1"/>
                </a:solidFill>
                <a:latin typeface="나눔고딕" charset="0"/>
                <a:ea typeface="나눔고딕" charset="0"/>
              </a:rPr>
              <a:t>MoreInfomation</a:t>
            </a:r>
            <a:endParaRPr lang="ko-KR" altLang="en-US" sz="1800" b="1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53" name="도형 10"/>
          <p:cNvCxnSpPr>
            <a:stCxn id="48" idx="1"/>
            <a:endCxn id="49" idx="0"/>
          </p:cNvCxnSpPr>
          <p:nvPr/>
        </p:nvCxnSpPr>
        <p:spPr>
          <a:xfrm rot="0" flipH="1">
            <a:off x="1682750" y="3119755"/>
            <a:ext cx="1718310" cy="1038860"/>
          </a:xfrm>
          <a:prstGeom prst="straightConnector1"/>
          <a:ln w="28575" cap="flat" cmpd="sng">
            <a:solidFill>
              <a:srgbClr val="8496B1">
                <a:alpha val="100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13"/>
          <p:cNvCxnSpPr/>
          <p:nvPr/>
        </p:nvCxnSpPr>
        <p:spPr>
          <a:xfrm rot="0" flipH="1">
            <a:off x="3891280" y="3298190"/>
            <a:ext cx="271780" cy="874395"/>
          </a:xfrm>
          <a:prstGeom prst="straightConnector1"/>
          <a:ln w="28575" cap="flat" cmpd="sng">
            <a:solidFill>
              <a:srgbClr val="8496B1">
                <a:alpha val="100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14"/>
          <p:cNvCxnSpPr/>
          <p:nvPr/>
        </p:nvCxnSpPr>
        <p:spPr>
          <a:xfrm rot="0">
            <a:off x="4901565" y="3287395"/>
            <a:ext cx="673735" cy="911860"/>
          </a:xfrm>
          <a:prstGeom prst="straightConnector1"/>
          <a:ln w="28575" cap="flat" cmpd="sng">
            <a:solidFill>
              <a:srgbClr val="8496B1">
                <a:alpha val="100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15"/>
          <p:cNvCxnSpPr>
            <a:stCxn id="48" idx="3"/>
          </p:cNvCxnSpPr>
          <p:nvPr/>
        </p:nvCxnSpPr>
        <p:spPr>
          <a:xfrm rot="0">
            <a:off x="5424805" y="3119755"/>
            <a:ext cx="1925320" cy="1048385"/>
          </a:xfrm>
          <a:prstGeom prst="straightConnector1"/>
          <a:ln w="28575" cap="flat" cmpd="sng">
            <a:solidFill>
              <a:srgbClr val="8496B1">
                <a:alpha val="100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텍스트 상자 16"/>
          <p:cNvSpPr txBox="1">
            <a:spLocks/>
          </p:cNvSpPr>
          <p:nvPr/>
        </p:nvSpPr>
        <p:spPr>
          <a:xfrm rot="0">
            <a:off x="602615" y="4867910"/>
            <a:ext cx="2093595" cy="862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나눔고딕" charset="0"/>
                <a:ea typeface="나눔고딕" charset="0"/>
              </a:rPr>
              <a:t>*댓글 기능 추가</a:t>
            </a:r>
            <a:endParaRPr lang="ko-KR" altLang="en-US" sz="16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600">
                <a:latin typeface="나눔고딕" charset="0"/>
                <a:ea typeface="나눔고딕" charset="0"/>
              </a:rPr>
              <a:t>(Node.js + MySQL)</a:t>
            </a:r>
            <a:endParaRPr lang="ko-KR" altLang="en-US" sz="16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035" cy="190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3765" cy="582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설계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230" cy="2165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5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2805" cy="12782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ko-KR"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서버</a:t>
            </a: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678940"/>
            <a:ext cx="8473440" cy="10744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r>
              <a:rPr lang="ko-KR" altLang="en-US"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Node.js의 Express를 사용하여 웹 페이지 서버 구축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035" cy="190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3765" cy="582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구현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230" cy="2165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6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2805" cy="12782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678940"/>
            <a:ext cx="8473440" cy="10744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8" name="그림 19" descr="C:/Users/Admin/AppData/Roaming/PolarisOffice/ETemp/2744_20309072/fImage34899380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5675" y="1160780"/>
            <a:ext cx="6623685" cy="5504815"/>
          </a:xfrm>
          <a:prstGeom prst="rect"/>
          <a:noFill/>
        </p:spPr>
      </p:pic>
      <p:sp>
        <p:nvSpPr>
          <p:cNvPr id="49" name="텍스트 상자 20"/>
          <p:cNvSpPr txBox="1">
            <a:spLocks/>
          </p:cNvSpPr>
          <p:nvPr/>
        </p:nvSpPr>
        <p:spPr>
          <a:xfrm rot="0">
            <a:off x="1341755" y="5175250"/>
            <a:ext cx="342392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4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+</a:t>
            </a:r>
            <a:r>
              <a:rPr sz="24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 댓글 시스템</a:t>
            </a:r>
            <a:endParaRPr lang="ko-KR" altLang="en-US" sz="24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035" cy="190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3765" cy="582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구현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230" cy="2165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7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2805" cy="12782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678940"/>
            <a:ext cx="8473440" cy="10744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8" name="그림 21" descr="C:/Users/Admin/AppData/Roaming/PolarisOffice/ETemp/2744_20309072/fImage26408412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7720" y="1194435"/>
            <a:ext cx="7120255" cy="52501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035" cy="190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3765" cy="582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구현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230" cy="2165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9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2805" cy="12782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678940"/>
            <a:ext cx="8473440" cy="10744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8" name="그림 22" descr="C:/Users/Admin/AppData/Roaming/PolarisOffice/ETemp/2744_20309072/fImage14630413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8515" y="1092200"/>
            <a:ext cx="7243445" cy="5470525"/>
          </a:xfrm>
          <a:prstGeom prst="rect"/>
          <a:noFill/>
        </p:spPr>
      </p:pic>
      <p:sp>
        <p:nvSpPr>
          <p:cNvPr id="50" name="텍스트 상자 24"/>
          <p:cNvSpPr txBox="1">
            <a:spLocks/>
          </p:cNvSpPr>
          <p:nvPr/>
        </p:nvSpPr>
        <p:spPr>
          <a:xfrm rot="0">
            <a:off x="1318895" y="3037205"/>
            <a:ext cx="433387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4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프로젝트 넣을 수 있도록 수정</a:t>
            </a:r>
            <a:endParaRPr lang="ko-KR" altLang="en-US" sz="24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035" cy="190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3765" cy="582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구현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230" cy="2165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10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2805" cy="12782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678940"/>
            <a:ext cx="8473440" cy="10744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FontTx/>
              <a:buNone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latinLnBrk="0">
              <a:buClr>
                <a:srgbClr val="000000"/>
              </a:buClr>
              <a:buFont typeface="Arial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8" name="그림 25" descr="C:/Users/Admin/AppData/Roaming/PolarisOffice/ETemp/2744_20309072/fImage30103416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8345" y="1125855"/>
            <a:ext cx="7461250" cy="5544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167</Paragraphs>
  <Words>417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네이버 한글캠페인</dc:creator>
  <cp:lastModifiedBy>o6671</cp:lastModifiedBy>
  <dc:title>문서의 제목 나눔고딕B, 54pt</dc:title>
  <cp:version>9.104.130.47015</cp:version>
  <dcterms:modified xsi:type="dcterms:W3CDTF">2011-10-19T09:50:35Z</dcterms:modified>
</cp:coreProperties>
</file>