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32C9-7B27-4104-9CB0-300005DF586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CEE0-1672-4720-A5CE-6B39ABB07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27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32C9-7B27-4104-9CB0-300005DF586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CEE0-1672-4720-A5CE-6B39ABB07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4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32C9-7B27-4104-9CB0-300005DF586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CEE0-1672-4720-A5CE-6B39ABB07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834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32C9-7B27-4104-9CB0-300005DF586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CEE0-1672-4720-A5CE-6B39ABB07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92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32C9-7B27-4104-9CB0-300005DF586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CEE0-1672-4720-A5CE-6B39ABB07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83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32C9-7B27-4104-9CB0-300005DF586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CEE0-1672-4720-A5CE-6B39ABB07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2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32C9-7B27-4104-9CB0-300005DF586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CEE0-1672-4720-A5CE-6B39ABB07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15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32C9-7B27-4104-9CB0-300005DF586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CEE0-1672-4720-A5CE-6B39ABB07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05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32C9-7B27-4104-9CB0-300005DF586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CEE0-1672-4720-A5CE-6B39ABB07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042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32C9-7B27-4104-9CB0-300005DF586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CEE0-1672-4720-A5CE-6B39ABB07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40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32C9-7B27-4104-9CB0-300005DF586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DCEE0-1672-4720-A5CE-6B39ABB07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71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A32C9-7B27-4104-9CB0-300005DF5867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DCEE0-1672-4720-A5CE-6B39ABB07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49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직사각형 70"/>
          <p:cNvSpPr/>
          <p:nvPr/>
        </p:nvSpPr>
        <p:spPr>
          <a:xfrm>
            <a:off x="3012696" y="2960106"/>
            <a:ext cx="1808401" cy="1352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ItemManager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34248" y="1058891"/>
            <a:ext cx="126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Object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234248" y="2018599"/>
            <a:ext cx="126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Actor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86897" y="3220901"/>
            <a:ext cx="126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Item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425145" y="3220901"/>
            <a:ext cx="126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Player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5148649" y="3220901"/>
            <a:ext cx="126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Enemy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010401" y="3220901"/>
            <a:ext cx="126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Skill</a:t>
            </a:r>
            <a:endParaRPr lang="ko-KR" altLang="en-US" dirty="0"/>
          </a:p>
        </p:txBody>
      </p:sp>
      <p:cxnSp>
        <p:nvCxnSpPr>
          <p:cNvPr id="15" name="직선 연결선 14"/>
          <p:cNvCxnSpPr>
            <a:stCxn id="8" idx="2"/>
            <a:endCxn id="9" idx="0"/>
          </p:cNvCxnSpPr>
          <p:nvPr/>
        </p:nvCxnSpPr>
        <p:spPr>
          <a:xfrm>
            <a:off x="4864248" y="1598891"/>
            <a:ext cx="0" cy="419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9" idx="2"/>
            <a:endCxn id="11" idx="0"/>
          </p:cNvCxnSpPr>
          <p:nvPr/>
        </p:nvCxnSpPr>
        <p:spPr>
          <a:xfrm flipH="1">
            <a:off x="2055145" y="2558599"/>
            <a:ext cx="2809103" cy="66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9" idx="2"/>
            <a:endCxn id="10" idx="0"/>
          </p:cNvCxnSpPr>
          <p:nvPr/>
        </p:nvCxnSpPr>
        <p:spPr>
          <a:xfrm flipH="1">
            <a:off x="3916897" y="2558599"/>
            <a:ext cx="947351" cy="66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9" idx="2"/>
            <a:endCxn id="12" idx="0"/>
          </p:cNvCxnSpPr>
          <p:nvPr/>
        </p:nvCxnSpPr>
        <p:spPr>
          <a:xfrm>
            <a:off x="4864248" y="2558599"/>
            <a:ext cx="914401" cy="66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2"/>
            <a:endCxn id="13" idx="0"/>
          </p:cNvCxnSpPr>
          <p:nvPr/>
        </p:nvCxnSpPr>
        <p:spPr>
          <a:xfrm>
            <a:off x="4864248" y="2558599"/>
            <a:ext cx="2776153" cy="662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9292283" y="364483"/>
            <a:ext cx="126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Flower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9292283" y="1134717"/>
            <a:ext cx="126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Flower</a:t>
            </a:r>
          </a:p>
          <a:p>
            <a:pPr algn="ctr"/>
            <a:r>
              <a:rPr lang="en-US" altLang="ko-KR" dirty="0" smtClean="0"/>
              <a:t>Bomb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9292283" y="1937903"/>
            <a:ext cx="126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Bee</a:t>
            </a:r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9292283" y="3511323"/>
            <a:ext cx="126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Cosmos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9292283" y="4314509"/>
            <a:ext cx="126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Cosmos2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9292283" y="5134171"/>
            <a:ext cx="126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BadyBug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9292283" y="5945595"/>
            <a:ext cx="126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BadyBug2</a:t>
            </a:r>
            <a:endParaRPr lang="ko-KR" altLang="en-US" dirty="0"/>
          </a:p>
        </p:txBody>
      </p:sp>
      <p:sp>
        <p:nvSpPr>
          <p:cNvPr id="34" name="직사각형 33"/>
          <p:cNvSpPr/>
          <p:nvPr/>
        </p:nvSpPr>
        <p:spPr>
          <a:xfrm>
            <a:off x="9292283" y="2757565"/>
            <a:ext cx="126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Sowbug</a:t>
            </a:r>
            <a:endParaRPr lang="ko-KR" altLang="en-US" dirty="0"/>
          </a:p>
        </p:txBody>
      </p:sp>
      <p:cxnSp>
        <p:nvCxnSpPr>
          <p:cNvPr id="52" name="직선 연결선 51"/>
          <p:cNvCxnSpPr>
            <a:stCxn id="13" idx="3"/>
            <a:endCxn id="25" idx="1"/>
          </p:cNvCxnSpPr>
          <p:nvPr/>
        </p:nvCxnSpPr>
        <p:spPr>
          <a:xfrm flipV="1">
            <a:off x="8270401" y="634483"/>
            <a:ext cx="1021882" cy="2856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stCxn id="13" idx="3"/>
            <a:endCxn id="26" idx="1"/>
          </p:cNvCxnSpPr>
          <p:nvPr/>
        </p:nvCxnSpPr>
        <p:spPr>
          <a:xfrm flipV="1">
            <a:off x="8270401" y="1404717"/>
            <a:ext cx="1021882" cy="208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>
            <a:stCxn id="13" idx="3"/>
            <a:endCxn id="27" idx="1"/>
          </p:cNvCxnSpPr>
          <p:nvPr/>
        </p:nvCxnSpPr>
        <p:spPr>
          <a:xfrm flipV="1">
            <a:off x="8270401" y="2207903"/>
            <a:ext cx="1021882" cy="1282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>
            <a:stCxn id="13" idx="3"/>
            <a:endCxn id="34" idx="1"/>
          </p:cNvCxnSpPr>
          <p:nvPr/>
        </p:nvCxnSpPr>
        <p:spPr>
          <a:xfrm flipV="1">
            <a:off x="8270401" y="3027565"/>
            <a:ext cx="1021882" cy="463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13" idx="3"/>
            <a:endCxn id="28" idx="1"/>
          </p:cNvCxnSpPr>
          <p:nvPr/>
        </p:nvCxnSpPr>
        <p:spPr>
          <a:xfrm>
            <a:off x="8270401" y="3490901"/>
            <a:ext cx="1021882" cy="290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>
            <a:stCxn id="13" idx="3"/>
            <a:endCxn id="29" idx="1"/>
          </p:cNvCxnSpPr>
          <p:nvPr/>
        </p:nvCxnSpPr>
        <p:spPr>
          <a:xfrm>
            <a:off x="8270401" y="3490901"/>
            <a:ext cx="1021882" cy="1093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13" idx="3"/>
            <a:endCxn id="32" idx="1"/>
          </p:cNvCxnSpPr>
          <p:nvPr/>
        </p:nvCxnSpPr>
        <p:spPr>
          <a:xfrm>
            <a:off x="8270401" y="3490901"/>
            <a:ext cx="1021882" cy="19132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/>
          <p:cNvCxnSpPr>
            <a:stCxn id="13" idx="3"/>
            <a:endCxn id="33" idx="1"/>
          </p:cNvCxnSpPr>
          <p:nvPr/>
        </p:nvCxnSpPr>
        <p:spPr>
          <a:xfrm>
            <a:off x="8270401" y="3490901"/>
            <a:ext cx="1021882" cy="2724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2216172" y="1058891"/>
            <a:ext cx="1260000" cy="5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Scene</a:t>
            </a:r>
            <a:endParaRPr lang="ko-KR" altLang="en-US" dirty="0"/>
          </a:p>
        </p:txBody>
      </p:sp>
      <p:cxnSp>
        <p:nvCxnSpPr>
          <p:cNvPr id="70" name="직선 연결선 69"/>
          <p:cNvCxnSpPr>
            <a:stCxn id="8" idx="1"/>
            <a:endCxn id="68" idx="3"/>
          </p:cNvCxnSpPr>
          <p:nvPr/>
        </p:nvCxnSpPr>
        <p:spPr>
          <a:xfrm flipH="1">
            <a:off x="3476172" y="1328891"/>
            <a:ext cx="758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직사각형 71"/>
          <p:cNvSpPr/>
          <p:nvPr/>
        </p:nvSpPr>
        <p:spPr>
          <a:xfrm>
            <a:off x="4821097" y="2960106"/>
            <a:ext cx="1808401" cy="1352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EnemyManager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960047" y="4870985"/>
            <a:ext cx="1808401" cy="13520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Manager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5" name="직선 연결선 74"/>
          <p:cNvCxnSpPr>
            <a:stCxn id="73" idx="0"/>
            <a:endCxn id="72" idx="2"/>
          </p:cNvCxnSpPr>
          <p:nvPr/>
        </p:nvCxnSpPr>
        <p:spPr>
          <a:xfrm flipV="1">
            <a:off x="4864248" y="4312117"/>
            <a:ext cx="861050" cy="55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73" idx="0"/>
            <a:endCxn id="71" idx="2"/>
          </p:cNvCxnSpPr>
          <p:nvPr/>
        </p:nvCxnSpPr>
        <p:spPr>
          <a:xfrm flipH="1" flipV="1">
            <a:off x="3916897" y="4312117"/>
            <a:ext cx="947351" cy="558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모서리가 둥근 직사각형 77"/>
          <p:cNvSpPr/>
          <p:nvPr/>
        </p:nvSpPr>
        <p:spPr>
          <a:xfrm>
            <a:off x="370703" y="181232"/>
            <a:ext cx="11236411" cy="6450227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b="1" dirty="0" smtClean="0">
                <a:solidFill>
                  <a:schemeClr val="tx1"/>
                </a:solidFill>
              </a:rPr>
              <a:t>Ladybug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731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27" y="972135"/>
            <a:ext cx="5310673" cy="48529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293708" y="2936960"/>
            <a:ext cx="5115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Object</a:t>
            </a:r>
            <a:r>
              <a:rPr lang="ko-KR" altLang="en-US" dirty="0" smtClean="0"/>
              <a:t>는 최상위 개체로서</a:t>
            </a:r>
            <a:endParaRPr lang="en-US" altLang="ko-KR" dirty="0" smtClean="0"/>
          </a:p>
          <a:p>
            <a:r>
              <a:rPr lang="ko-KR" altLang="en-US" dirty="0" smtClean="0"/>
              <a:t>가상 </a:t>
            </a:r>
            <a:r>
              <a:rPr lang="ko-KR" altLang="en-US" dirty="0" err="1" smtClean="0"/>
              <a:t>소멸자와</a:t>
            </a:r>
            <a:r>
              <a:rPr lang="ko-KR" altLang="en-US" dirty="0" smtClean="0"/>
              <a:t> </a:t>
            </a:r>
            <a:r>
              <a:rPr lang="en-US" altLang="ko-KR" dirty="0" smtClean="0"/>
              <a:t>Update, Render </a:t>
            </a:r>
            <a:r>
              <a:rPr lang="ko-KR" altLang="en-US" dirty="0" smtClean="0"/>
              <a:t>함수를 가지며</a:t>
            </a:r>
            <a:endParaRPr lang="en-US" altLang="ko-KR" dirty="0" smtClean="0"/>
          </a:p>
          <a:p>
            <a:r>
              <a:rPr lang="ko-KR" altLang="en-US" dirty="0" err="1" smtClean="0"/>
              <a:t>렌더링</a:t>
            </a:r>
            <a:r>
              <a:rPr lang="ko-KR" altLang="en-US" dirty="0" smtClean="0"/>
              <a:t> 컴포넌트를 가집니다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068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86" y="1482577"/>
            <a:ext cx="6903975" cy="39461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55244" y="2855491"/>
            <a:ext cx="4366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Actor</a:t>
            </a:r>
            <a:r>
              <a:rPr lang="ko-KR" altLang="en-US" dirty="0" smtClean="0"/>
              <a:t>는 실질적으로 </a:t>
            </a:r>
            <a:r>
              <a:rPr lang="ko-KR" altLang="en-US" dirty="0" err="1" smtClean="0"/>
              <a:t>맵에</a:t>
            </a:r>
            <a:r>
              <a:rPr lang="ko-KR" altLang="en-US" dirty="0" smtClean="0"/>
              <a:t> 등장하는</a:t>
            </a:r>
            <a:endParaRPr lang="en-US" altLang="ko-KR" dirty="0" smtClean="0"/>
          </a:p>
          <a:p>
            <a:r>
              <a:rPr lang="ko-KR" altLang="en-US" dirty="0" smtClean="0"/>
              <a:t>개체로서</a:t>
            </a:r>
            <a:r>
              <a:rPr lang="en-US" altLang="ko-KR" dirty="0" smtClean="0"/>
              <a:t>, Object Pool</a:t>
            </a:r>
            <a:r>
              <a:rPr lang="ko-KR" altLang="en-US" dirty="0" smtClean="0"/>
              <a:t>을 활용하기 위한</a:t>
            </a:r>
            <a:endParaRPr lang="en-US" altLang="ko-KR" dirty="0" smtClean="0"/>
          </a:p>
          <a:p>
            <a:r>
              <a:rPr lang="en-US" altLang="ko-KR" dirty="0" smtClean="0"/>
              <a:t>Validate </a:t>
            </a:r>
            <a:r>
              <a:rPr lang="ko-KR" altLang="en-US" dirty="0" smtClean="0"/>
              <a:t>함수와 </a:t>
            </a:r>
            <a:r>
              <a:rPr lang="en-US" altLang="ko-KR" dirty="0" smtClean="0"/>
              <a:t>Valid </a:t>
            </a:r>
            <a:r>
              <a:rPr lang="ko-KR" altLang="en-US" dirty="0" smtClean="0"/>
              <a:t>변수를 가지며</a:t>
            </a:r>
            <a:endParaRPr lang="en-US" altLang="ko-KR" dirty="0" smtClean="0"/>
          </a:p>
          <a:p>
            <a:r>
              <a:rPr lang="ko-KR" altLang="en-US" dirty="0" err="1" smtClean="0"/>
              <a:t>충돌체</a:t>
            </a:r>
            <a:r>
              <a:rPr lang="ko-KR" altLang="en-US" dirty="0" smtClean="0"/>
              <a:t> 컴포넌트를 보유하고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403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31" y="1932658"/>
            <a:ext cx="4938327" cy="31912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96000" y="2512633"/>
            <a:ext cx="51239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플레이어는 사용자가 조종하게 될 </a:t>
            </a:r>
            <a:r>
              <a:rPr lang="ko-KR" altLang="en-US" dirty="0" err="1" smtClean="0"/>
              <a:t>액터로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자신의 위치에 대한 참조를 반환하는</a:t>
            </a:r>
            <a:endParaRPr lang="en-US" altLang="ko-KR" dirty="0" smtClean="0"/>
          </a:p>
          <a:p>
            <a:r>
              <a:rPr lang="en-US" altLang="ko-KR" dirty="0" err="1" smtClean="0"/>
              <a:t>GetLocation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함수를 가집니다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OnCollided</a:t>
            </a:r>
            <a:r>
              <a:rPr lang="en-US" altLang="ko-KR" dirty="0" smtClean="0"/>
              <a:t> </a:t>
            </a:r>
            <a:r>
              <a:rPr lang="ko-KR" altLang="en-US" dirty="0" smtClean="0"/>
              <a:t>함수는 </a:t>
            </a:r>
            <a:r>
              <a:rPr lang="ko-KR" altLang="en-US" dirty="0" err="1" smtClean="0"/>
              <a:t>콜리전</a:t>
            </a:r>
            <a:r>
              <a:rPr lang="ko-KR" altLang="en-US" dirty="0" smtClean="0"/>
              <a:t> 컴포넌트에</a:t>
            </a:r>
            <a:endParaRPr lang="en-US" altLang="ko-KR" dirty="0" smtClean="0"/>
          </a:p>
          <a:p>
            <a:r>
              <a:rPr lang="ko-KR" altLang="en-US" dirty="0" err="1" smtClean="0"/>
              <a:t>바인딩하여</a:t>
            </a:r>
            <a:r>
              <a:rPr lang="ko-KR" altLang="en-US" dirty="0" smtClean="0"/>
              <a:t> 특정 대상과 충돌 시 </a:t>
            </a:r>
            <a:r>
              <a:rPr lang="ko-KR" altLang="en-US" dirty="0" err="1" smtClean="0"/>
              <a:t>콜백을</a:t>
            </a:r>
            <a:r>
              <a:rPr lang="ko-KR" altLang="en-US" dirty="0" smtClean="0"/>
              <a:t> 위해</a:t>
            </a:r>
            <a:endParaRPr lang="en-US" altLang="ko-KR" dirty="0" smtClean="0"/>
          </a:p>
          <a:p>
            <a:r>
              <a:rPr lang="ko-KR" altLang="en-US" dirty="0" smtClean="0"/>
              <a:t>위해 사용합니다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218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83" y="1156028"/>
            <a:ext cx="5108520" cy="4396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458465" y="2892500"/>
            <a:ext cx="4819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아이템은 플레이어가 충돌 시 지정된 </a:t>
            </a:r>
            <a:r>
              <a:rPr lang="ko-KR" altLang="en-US" dirty="0" err="1" smtClean="0"/>
              <a:t>스킬을</a:t>
            </a:r>
            <a:endParaRPr lang="en-US" altLang="ko-KR" dirty="0"/>
          </a:p>
          <a:p>
            <a:r>
              <a:rPr lang="ko-KR" altLang="en-US" dirty="0" smtClean="0"/>
              <a:t>발동시키는 </a:t>
            </a:r>
            <a:r>
              <a:rPr lang="ko-KR" altLang="en-US" dirty="0" err="1" smtClean="0"/>
              <a:t>액터로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이동 속력과 발동 여부를</a:t>
            </a:r>
            <a:endParaRPr lang="en-US" altLang="ko-KR" dirty="0" smtClean="0"/>
          </a:p>
          <a:p>
            <a:r>
              <a:rPr lang="ko-KR" altLang="en-US" dirty="0" smtClean="0"/>
              <a:t>저장하는 변수로 구성됩니다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83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02" y="1347846"/>
            <a:ext cx="5140382" cy="40891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86616" y="2930745"/>
            <a:ext cx="50745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에너미는</a:t>
            </a:r>
            <a:r>
              <a:rPr lang="ko-KR" altLang="en-US" dirty="0" smtClean="0"/>
              <a:t> 플레이어가 피해 돌아다녀야 하는</a:t>
            </a:r>
            <a:endParaRPr lang="en-US" altLang="ko-KR" dirty="0" smtClean="0"/>
          </a:p>
          <a:p>
            <a:r>
              <a:rPr lang="ko-KR" altLang="en-US" dirty="0" err="1" smtClean="0"/>
              <a:t>액터로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플레이어의 위치에 대한 참조를 가지</a:t>
            </a:r>
            <a:r>
              <a:rPr lang="ko-KR" altLang="en-US" dirty="0"/>
              <a:t>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각각의 방향과 속력을 가집니다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52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11" y="387178"/>
            <a:ext cx="4503587" cy="60836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14768" y="2828834"/>
            <a:ext cx="5074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스킬은</a:t>
            </a:r>
            <a:r>
              <a:rPr lang="ko-KR" altLang="en-US" dirty="0" smtClean="0"/>
              <a:t> 내부에 각 </a:t>
            </a:r>
            <a:r>
              <a:rPr lang="ko-KR" altLang="en-US" dirty="0" err="1" smtClean="0"/>
              <a:t>스킬의</a:t>
            </a:r>
            <a:r>
              <a:rPr lang="ko-KR" altLang="en-US" dirty="0" smtClean="0"/>
              <a:t> 타입을 정의하였고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자신의 타입을 저장하도록 구성하였으며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추상 클래스로 지정되어 상속하지 않으면</a:t>
            </a:r>
            <a:endParaRPr lang="en-US" altLang="ko-KR" dirty="0" smtClean="0"/>
          </a:p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생성이 불가합니다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49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142</Words>
  <Application>Microsoft Office PowerPoint</Application>
  <PresentationFormat>와이드스크린</PresentationFormat>
  <Paragraphs>69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5</cp:revision>
  <dcterms:created xsi:type="dcterms:W3CDTF">2022-11-22T01:29:46Z</dcterms:created>
  <dcterms:modified xsi:type="dcterms:W3CDTF">2022-11-22T06:46:02Z</dcterms:modified>
</cp:coreProperties>
</file>