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85314" autoAdjust="0"/>
  </p:normalViewPr>
  <p:slideViewPr>
    <p:cSldViewPr snapToGrid="0">
      <p:cViewPr varScale="1">
        <p:scale>
          <a:sx n="94" d="100"/>
          <a:sy n="94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aning" userId="87c40bbe321204d1" providerId="LiveId" clId="{DF3935B2-0B39-419A-B33C-6BD4E7C27522}"/>
    <pc:docChg chg="undo custSel addSld delSld modSld sldOrd modMainMaster addSection delSection">
      <pc:chgData name="Lee Ganing" userId="87c40bbe321204d1" providerId="LiveId" clId="{DF3935B2-0B39-419A-B33C-6BD4E7C27522}" dt="2020-11-20T03:50:40.433" v="1745"/>
      <pc:docMkLst>
        <pc:docMk/>
      </pc:docMkLst>
      <pc:sldChg chg="modSp mod">
        <pc:chgData name="Lee Ganing" userId="87c40bbe321204d1" providerId="LiveId" clId="{DF3935B2-0B39-419A-B33C-6BD4E7C27522}" dt="2020-11-18T10:47:14.927" v="1510"/>
        <pc:sldMkLst>
          <pc:docMk/>
          <pc:sldMk cId="4068772578" sldId="256"/>
        </pc:sldMkLst>
        <pc:spChg chg="mod">
          <ac:chgData name="Lee Ganing" userId="87c40bbe321204d1" providerId="LiveId" clId="{DF3935B2-0B39-419A-B33C-6BD4E7C27522}" dt="2020-11-18T10:47:04.915" v="1506" actId="21"/>
          <ac:spMkLst>
            <pc:docMk/>
            <pc:sldMk cId="4068772578" sldId="256"/>
            <ac:spMk id="2" creationId="{12346B8C-4526-44D4-9866-51E4031C89C1}"/>
          </ac:spMkLst>
        </pc:spChg>
        <pc:spChg chg="mod">
          <ac:chgData name="Lee Ganing" userId="87c40bbe321204d1" providerId="LiveId" clId="{DF3935B2-0B39-419A-B33C-6BD4E7C27522}" dt="2020-11-18T10:47:14.927" v="1510"/>
          <ac:spMkLst>
            <pc:docMk/>
            <pc:sldMk cId="4068772578" sldId="256"/>
            <ac:spMk id="3" creationId="{02DDDA39-7078-486C-88AE-38ECA668CE1C}"/>
          </ac:spMkLst>
        </pc:spChg>
      </pc:sldChg>
      <pc:sldChg chg="addSp delSp modSp mod modClrScheme chgLayout modNotesTx">
        <pc:chgData name="Lee Ganing" userId="87c40bbe321204d1" providerId="LiveId" clId="{DF3935B2-0B39-419A-B33C-6BD4E7C27522}" dt="2020-11-20T03:50:40.433" v="1745"/>
        <pc:sldMkLst>
          <pc:docMk/>
          <pc:sldMk cId="52761148" sldId="257"/>
        </pc:sldMkLst>
        <pc:spChg chg="add del mod">
          <ac:chgData name="Lee Ganing" userId="87c40bbe321204d1" providerId="LiveId" clId="{DF3935B2-0B39-419A-B33C-6BD4E7C27522}" dt="2020-11-18T09:30:40.018" v="471" actId="478"/>
          <ac:spMkLst>
            <pc:docMk/>
            <pc:sldMk cId="52761148" sldId="257"/>
            <ac:spMk id="3" creationId="{E0EBCFBB-0F60-4F38-88DD-C37C7D1BFCB7}"/>
          </ac:spMkLst>
        </pc:spChg>
        <pc:spChg chg="add del">
          <ac:chgData name="Lee Ganing" userId="87c40bbe321204d1" providerId="LiveId" clId="{DF3935B2-0B39-419A-B33C-6BD4E7C27522}" dt="2020-11-18T06:47:14.345" v="44" actId="478"/>
          <ac:spMkLst>
            <pc:docMk/>
            <pc:sldMk cId="52761148" sldId="257"/>
            <ac:spMk id="6" creationId="{DE2C3FBA-6312-4E84-9961-78CBF6CDC9C0}"/>
          </ac:spMkLst>
        </pc:spChg>
        <pc:spChg chg="add mod">
          <ac:chgData name="Lee Ganing" userId="87c40bbe321204d1" providerId="LiveId" clId="{DF3935B2-0B39-419A-B33C-6BD4E7C27522}" dt="2020-11-18T07:02:07.397" v="99"/>
          <ac:spMkLst>
            <pc:docMk/>
            <pc:sldMk cId="52761148" sldId="257"/>
            <ac:spMk id="7" creationId="{5F090BA7-56A4-4A7D-9973-EE8CE4FF195E}"/>
          </ac:spMkLst>
        </pc:spChg>
        <pc:spChg chg="add mod">
          <ac:chgData name="Lee Ganing" userId="87c40bbe321204d1" providerId="LiveId" clId="{DF3935B2-0B39-419A-B33C-6BD4E7C27522}" dt="2020-11-18T08:05:12.053" v="250"/>
          <ac:spMkLst>
            <pc:docMk/>
            <pc:sldMk cId="52761148" sldId="257"/>
            <ac:spMk id="8" creationId="{AB3F3AA6-1BD4-4FD9-AE12-BFC2105D8C3D}"/>
          </ac:spMkLst>
        </pc:spChg>
        <pc:spChg chg="add mod">
          <ac:chgData name="Lee Ganing" userId="87c40bbe321204d1" providerId="LiveId" clId="{DF3935B2-0B39-419A-B33C-6BD4E7C27522}" dt="2020-11-18T09:23:52.976" v="413" actId="14100"/>
          <ac:spMkLst>
            <pc:docMk/>
            <pc:sldMk cId="52761148" sldId="257"/>
            <ac:spMk id="9" creationId="{0EEA08FD-2B81-412E-AF2C-545E1BC81B03}"/>
          </ac:spMkLst>
        </pc:spChg>
        <pc:spChg chg="add mod">
          <ac:chgData name="Lee Ganing" userId="87c40bbe321204d1" providerId="LiveId" clId="{DF3935B2-0B39-419A-B33C-6BD4E7C27522}" dt="2020-11-18T10:48:01.879" v="1521"/>
          <ac:spMkLst>
            <pc:docMk/>
            <pc:sldMk cId="52761148" sldId="257"/>
            <ac:spMk id="10" creationId="{3D42739E-F273-4E3B-A249-A1A8AFB71214}"/>
          </ac:spMkLst>
        </pc:spChg>
        <pc:spChg chg="add del mod">
          <ac:chgData name="Lee Ganing" userId="87c40bbe321204d1" providerId="LiveId" clId="{DF3935B2-0B39-419A-B33C-6BD4E7C27522}" dt="2020-11-18T09:34:40.902" v="504" actId="21"/>
          <ac:spMkLst>
            <pc:docMk/>
            <pc:sldMk cId="52761148" sldId="257"/>
            <ac:spMk id="10" creationId="{A9962C77-81DA-46F6-89ED-5644206A8141}"/>
          </ac:spMkLst>
        </pc:spChg>
        <pc:spChg chg="add del mod">
          <ac:chgData name="Lee Ganing" userId="87c40bbe321204d1" providerId="LiveId" clId="{DF3935B2-0B39-419A-B33C-6BD4E7C27522}" dt="2020-11-18T09:29:12.085" v="448"/>
          <ac:spMkLst>
            <pc:docMk/>
            <pc:sldMk cId="52761148" sldId="257"/>
            <ac:spMk id="11" creationId="{2B529FFD-A682-4FA6-9A3B-8C0ED54261D7}"/>
          </ac:spMkLst>
        </pc:spChg>
        <pc:spChg chg="add mod">
          <ac:chgData name="Lee Ganing" userId="87c40bbe321204d1" providerId="LiveId" clId="{DF3935B2-0B39-419A-B33C-6BD4E7C27522}" dt="2020-11-18T10:48:27.019" v="1529"/>
          <ac:spMkLst>
            <pc:docMk/>
            <pc:sldMk cId="52761148" sldId="257"/>
            <ac:spMk id="11" creationId="{E3FA7853-9DA8-4A5C-B69D-C32923C7B27B}"/>
          </ac:spMkLst>
        </pc:spChg>
        <pc:spChg chg="add del mod">
          <ac:chgData name="Lee Ganing" userId="87c40bbe321204d1" providerId="LiveId" clId="{DF3935B2-0B39-419A-B33C-6BD4E7C27522}" dt="2020-11-18T09:29:12.085" v="448"/>
          <ac:spMkLst>
            <pc:docMk/>
            <pc:sldMk cId="52761148" sldId="257"/>
            <ac:spMk id="12" creationId="{C30DF1A7-6AF0-4912-A853-7AC4AA4E6B48}"/>
          </ac:spMkLst>
        </pc:spChg>
        <pc:spChg chg="add del mod">
          <ac:chgData name="Lee Ganing" userId="87c40bbe321204d1" providerId="LiveId" clId="{DF3935B2-0B39-419A-B33C-6BD4E7C27522}" dt="2020-11-18T10:49:07.974" v="1532" actId="478"/>
          <ac:spMkLst>
            <pc:docMk/>
            <pc:sldMk cId="52761148" sldId="257"/>
            <ac:spMk id="12" creationId="{CA5483A0-7204-49C5-A5BB-645D19E02CC4}"/>
          </ac:spMkLst>
        </pc:spChg>
        <pc:spChg chg="add del mod ord">
          <ac:chgData name="Lee Ganing" userId="87c40bbe321204d1" providerId="LiveId" clId="{DF3935B2-0B39-419A-B33C-6BD4E7C27522}" dt="2020-11-18T09:30:27.348" v="465" actId="700"/>
          <ac:spMkLst>
            <pc:docMk/>
            <pc:sldMk cId="52761148" sldId="257"/>
            <ac:spMk id="13" creationId="{F61FB309-8AEC-48B4-9247-A7AE076E0F39}"/>
          </ac:spMkLst>
        </pc:spChg>
        <pc:spChg chg="add del mod">
          <ac:chgData name="Lee Ganing" userId="87c40bbe321204d1" providerId="LiveId" clId="{DF3935B2-0B39-419A-B33C-6BD4E7C27522}" dt="2020-11-18T09:30:23.813" v="458"/>
          <ac:spMkLst>
            <pc:docMk/>
            <pc:sldMk cId="52761148" sldId="257"/>
            <ac:spMk id="14" creationId="{E5AD7EDA-7A87-4EFD-8FA6-471A275F0C6E}"/>
          </ac:spMkLst>
        </pc:spChg>
        <pc:spChg chg="add mod">
          <ac:chgData name="Lee Ganing" userId="87c40bbe321204d1" providerId="LiveId" clId="{DF3935B2-0B39-419A-B33C-6BD4E7C27522}" dt="2020-11-18T09:30:59.431" v="478" actId="1076"/>
          <ac:spMkLst>
            <pc:docMk/>
            <pc:sldMk cId="52761148" sldId="257"/>
            <ac:spMk id="15" creationId="{62271F30-D188-488E-9588-0CACE0615E5E}"/>
          </ac:spMkLst>
        </pc:spChg>
        <pc:spChg chg="add del mod">
          <ac:chgData name="Lee Ganing" userId="87c40bbe321204d1" providerId="LiveId" clId="{DF3935B2-0B39-419A-B33C-6BD4E7C27522}" dt="2020-11-18T09:30:33.099" v="467" actId="478"/>
          <ac:spMkLst>
            <pc:docMk/>
            <pc:sldMk cId="52761148" sldId="257"/>
            <ac:spMk id="16" creationId="{D02DE14B-5C19-43A9-9465-C2F689FD9F26}"/>
          </ac:spMkLst>
        </pc:spChg>
        <pc:picChg chg="add del">
          <ac:chgData name="Lee Ganing" userId="87c40bbe321204d1" providerId="LiveId" clId="{DF3935B2-0B39-419A-B33C-6BD4E7C27522}" dt="2020-11-20T03:50:39.836" v="1744" actId="478"/>
          <ac:picMkLst>
            <pc:docMk/>
            <pc:sldMk cId="52761148" sldId="257"/>
            <ac:picMk id="2" creationId="{BC54E6AD-2B54-4DEA-99CC-EE4B6DB89A0A}"/>
          </ac:picMkLst>
        </pc:picChg>
        <pc:picChg chg="add">
          <ac:chgData name="Lee Ganing" userId="87c40bbe321204d1" providerId="LiveId" clId="{DF3935B2-0B39-419A-B33C-6BD4E7C27522}" dt="2020-11-20T03:50:40.433" v="1745"/>
          <ac:picMkLst>
            <pc:docMk/>
            <pc:sldMk cId="52761148" sldId="257"/>
            <ac:picMk id="3" creationId="{A5418611-1A0F-44C3-9810-8CA97898E027}"/>
          </ac:picMkLst>
        </pc:picChg>
        <pc:picChg chg="del">
          <ac:chgData name="Lee Ganing" userId="87c40bbe321204d1" providerId="LiveId" clId="{DF3935B2-0B39-419A-B33C-6BD4E7C27522}" dt="2020-11-17T02:20:25.256" v="0" actId="478"/>
          <ac:picMkLst>
            <pc:docMk/>
            <pc:sldMk cId="52761148" sldId="257"/>
            <ac:picMk id="4" creationId="{D78B7968-B414-4D45-B2C6-81BA70007F15}"/>
          </ac:picMkLst>
        </pc:picChg>
      </pc:sldChg>
      <pc:sldChg chg="addSp delSp modSp new mod">
        <pc:chgData name="Lee Ganing" userId="87c40bbe321204d1" providerId="LiveId" clId="{DF3935B2-0B39-419A-B33C-6BD4E7C27522}" dt="2020-11-18T10:07:35.204" v="1087"/>
        <pc:sldMkLst>
          <pc:docMk/>
          <pc:sldMk cId="639688613" sldId="258"/>
        </pc:sldMkLst>
        <pc:spChg chg="del">
          <ac:chgData name="Lee Ganing" userId="87c40bbe321204d1" providerId="LiveId" clId="{DF3935B2-0B39-419A-B33C-6BD4E7C27522}" dt="2020-11-17T02:21:08.535" v="5" actId="478"/>
          <ac:spMkLst>
            <pc:docMk/>
            <pc:sldMk cId="639688613" sldId="258"/>
            <ac:spMk id="2" creationId="{F599C885-970C-4A78-BD9B-8B01DF91F25E}"/>
          </ac:spMkLst>
        </pc:spChg>
        <pc:spChg chg="del">
          <ac:chgData name="Lee Ganing" userId="87c40bbe321204d1" providerId="LiveId" clId="{DF3935B2-0B39-419A-B33C-6BD4E7C27522}" dt="2020-11-17T02:21:10.391" v="6" actId="478"/>
          <ac:spMkLst>
            <pc:docMk/>
            <pc:sldMk cId="639688613" sldId="258"/>
            <ac:spMk id="3" creationId="{40111F09-FDEA-408C-A557-C418166ADF2A}"/>
          </ac:spMkLst>
        </pc:spChg>
        <pc:spChg chg="add mod">
          <ac:chgData name="Lee Ganing" userId="87c40bbe321204d1" providerId="LiveId" clId="{DF3935B2-0B39-419A-B33C-6BD4E7C27522}" dt="2020-11-18T08:06:03.937" v="260"/>
          <ac:spMkLst>
            <pc:docMk/>
            <pc:sldMk cId="639688613" sldId="258"/>
            <ac:spMk id="5" creationId="{3519C0CD-0983-469E-B60A-4052CE8BFC5D}"/>
          </ac:spMkLst>
        </pc:spChg>
        <pc:spChg chg="add mod">
          <ac:chgData name="Lee Ganing" userId="87c40bbe321204d1" providerId="LiveId" clId="{DF3935B2-0B39-419A-B33C-6BD4E7C27522}" dt="2020-11-18T10:07:35.204" v="1087"/>
          <ac:spMkLst>
            <pc:docMk/>
            <pc:sldMk cId="639688613" sldId="258"/>
            <ac:spMk id="6" creationId="{B1DDA02C-4B33-4F0B-A29B-BE3E96309C5F}"/>
          </ac:spMkLst>
        </pc:spChg>
        <pc:picChg chg="add mod">
          <ac:chgData name="Lee Ganing" userId="87c40bbe321204d1" providerId="LiveId" clId="{DF3935B2-0B39-419A-B33C-6BD4E7C27522}" dt="2020-11-18T10:01:06.581" v="871" actId="1076"/>
          <ac:picMkLst>
            <pc:docMk/>
            <pc:sldMk cId="639688613" sldId="258"/>
            <ac:picMk id="4" creationId="{D964309B-5064-49AB-8A5E-DF517E3A5171}"/>
          </ac:picMkLst>
        </pc:picChg>
      </pc:sldChg>
      <pc:sldChg chg="addSp delSp modSp new mod ord">
        <pc:chgData name="Lee Ganing" userId="87c40bbe321204d1" providerId="LiveId" clId="{DF3935B2-0B39-419A-B33C-6BD4E7C27522}" dt="2020-11-18T10:46:33.817" v="1492"/>
        <pc:sldMkLst>
          <pc:docMk/>
          <pc:sldMk cId="3466355303" sldId="259"/>
        </pc:sldMkLst>
        <pc:spChg chg="del">
          <ac:chgData name="Lee Ganing" userId="87c40bbe321204d1" providerId="LiveId" clId="{DF3935B2-0B39-419A-B33C-6BD4E7C27522}" dt="2020-11-17T02:21:53.216" v="10" actId="478"/>
          <ac:spMkLst>
            <pc:docMk/>
            <pc:sldMk cId="3466355303" sldId="259"/>
            <ac:spMk id="2" creationId="{B97497EE-D100-48C6-BED2-B4812AC8F162}"/>
          </ac:spMkLst>
        </pc:spChg>
        <pc:spChg chg="add mod">
          <ac:chgData name="Lee Ganing" userId="87c40bbe321204d1" providerId="LiveId" clId="{DF3935B2-0B39-419A-B33C-6BD4E7C27522}" dt="2020-11-18T10:46:33.817" v="1492"/>
          <ac:spMkLst>
            <pc:docMk/>
            <pc:sldMk cId="3466355303" sldId="259"/>
            <ac:spMk id="3" creationId="{4D5BE94A-7B40-4112-A19C-84AC1638F175}"/>
          </ac:spMkLst>
        </pc:spChg>
        <pc:spChg chg="del">
          <ac:chgData name="Lee Ganing" userId="87c40bbe321204d1" providerId="LiveId" clId="{DF3935B2-0B39-419A-B33C-6BD4E7C27522}" dt="2020-11-17T02:21:53.216" v="10" actId="478"/>
          <ac:spMkLst>
            <pc:docMk/>
            <pc:sldMk cId="3466355303" sldId="259"/>
            <ac:spMk id="3" creationId="{669DD215-3F7F-455B-866A-6257697C0F52}"/>
          </ac:spMkLst>
        </pc:spChg>
        <pc:picChg chg="add">
          <ac:chgData name="Lee Ganing" userId="87c40bbe321204d1" providerId="LiveId" clId="{DF3935B2-0B39-419A-B33C-6BD4E7C27522}" dt="2020-11-17T02:23:01.110" v="12"/>
          <ac:picMkLst>
            <pc:docMk/>
            <pc:sldMk cId="3466355303" sldId="259"/>
            <ac:picMk id="4" creationId="{58B35B8A-7DCD-41C2-8FC2-05B7BFEF44F3}"/>
          </ac:picMkLst>
        </pc:picChg>
      </pc:sldChg>
      <pc:sldChg chg="addSp delSp modSp add mod">
        <pc:chgData name="Lee Ganing" userId="87c40bbe321204d1" providerId="LiveId" clId="{DF3935B2-0B39-419A-B33C-6BD4E7C27522}" dt="2020-11-18T10:16:51.868" v="1224" actId="1076"/>
        <pc:sldMkLst>
          <pc:docMk/>
          <pc:sldMk cId="2469169080" sldId="260"/>
        </pc:sldMkLst>
        <pc:spChg chg="add">
          <ac:chgData name="Lee Ganing" userId="87c40bbe321204d1" providerId="LiveId" clId="{DF3935B2-0B39-419A-B33C-6BD4E7C27522}" dt="2020-11-18T10:13:46.131" v="1140" actId="11529"/>
          <ac:spMkLst>
            <pc:docMk/>
            <pc:sldMk cId="2469169080" sldId="260"/>
            <ac:spMk id="2" creationId="{203A5C7A-5D27-43D3-B2B5-C98D99F1BE4B}"/>
          </ac:spMkLst>
        </pc:spChg>
        <pc:spChg chg="add mod">
          <ac:chgData name="Lee Ganing" userId="87c40bbe321204d1" providerId="LiveId" clId="{DF3935B2-0B39-419A-B33C-6BD4E7C27522}" dt="2020-11-18T10:08:24.717" v="1096"/>
          <ac:spMkLst>
            <pc:docMk/>
            <pc:sldMk cId="2469169080" sldId="260"/>
            <ac:spMk id="4" creationId="{08864357-236E-4305-BB32-09CCC665B409}"/>
          </ac:spMkLst>
        </pc:spChg>
        <pc:spChg chg="add del mod">
          <ac:chgData name="Lee Ganing" userId="87c40bbe321204d1" providerId="LiveId" clId="{DF3935B2-0B39-419A-B33C-6BD4E7C27522}" dt="2020-11-18T10:09:33.032" v="1104"/>
          <ac:spMkLst>
            <pc:docMk/>
            <pc:sldMk cId="2469169080" sldId="260"/>
            <ac:spMk id="5" creationId="{4243368B-02DA-4DE1-A766-418D6AFA3505}"/>
          </ac:spMkLst>
        </pc:spChg>
        <pc:spChg chg="add mod">
          <ac:chgData name="Lee Ganing" userId="87c40bbe321204d1" providerId="LiveId" clId="{DF3935B2-0B39-419A-B33C-6BD4E7C27522}" dt="2020-11-18T10:10:46.364" v="1113" actId="14100"/>
          <ac:spMkLst>
            <pc:docMk/>
            <pc:sldMk cId="2469169080" sldId="260"/>
            <ac:spMk id="6" creationId="{110FE137-67BC-4F87-9C9D-E566CC1D786D}"/>
          </ac:spMkLst>
        </pc:spChg>
        <pc:spChg chg="add mod">
          <ac:chgData name="Lee Ganing" userId="87c40bbe321204d1" providerId="LiveId" clId="{DF3935B2-0B39-419A-B33C-6BD4E7C27522}" dt="2020-11-18T10:16:51.868" v="1224" actId="1076"/>
          <ac:spMkLst>
            <pc:docMk/>
            <pc:sldMk cId="2469169080" sldId="260"/>
            <ac:spMk id="7" creationId="{CFFA12A1-5776-4ED4-A739-51D12AC56EA6}"/>
          </ac:spMkLst>
        </pc:spChg>
        <pc:spChg chg="add mod">
          <ac:chgData name="Lee Ganing" userId="87c40bbe321204d1" providerId="LiveId" clId="{DF3935B2-0B39-419A-B33C-6BD4E7C27522}" dt="2020-11-18T10:15:33.692" v="1189" actId="1076"/>
          <ac:spMkLst>
            <pc:docMk/>
            <pc:sldMk cId="2469169080" sldId="260"/>
            <ac:spMk id="8" creationId="{D6B4CF9B-0D02-4141-8CD7-63F1CF299147}"/>
          </ac:spMkLst>
        </pc:spChg>
        <pc:picChg chg="add del mod">
          <ac:chgData name="Lee Ganing" userId="87c40bbe321204d1" providerId="LiveId" clId="{DF3935B2-0B39-419A-B33C-6BD4E7C27522}" dt="2020-11-17T03:33:04.499" v="20" actId="478"/>
          <ac:picMkLst>
            <pc:docMk/>
            <pc:sldMk cId="2469169080" sldId="260"/>
            <ac:picMk id="2" creationId="{A99C5F49-2F47-4AA0-914D-8E00198C6917}"/>
          </ac:picMkLst>
        </pc:picChg>
        <pc:picChg chg="add mod">
          <ac:chgData name="Lee Ganing" userId="87c40bbe321204d1" providerId="LiveId" clId="{DF3935B2-0B39-419A-B33C-6BD4E7C27522}" dt="2020-11-18T10:08:54.837" v="1098" actId="1076"/>
          <ac:picMkLst>
            <pc:docMk/>
            <pc:sldMk cId="2469169080" sldId="260"/>
            <ac:picMk id="3" creationId="{7DC0FCC8-AEE2-45BC-8E19-489626848FCA}"/>
          </ac:picMkLst>
        </pc:picChg>
      </pc:sldChg>
      <pc:sldChg chg="addSp modSp add mod">
        <pc:chgData name="Lee Ganing" userId="87c40bbe321204d1" providerId="LiveId" clId="{DF3935B2-0B39-419A-B33C-6BD4E7C27522}" dt="2020-11-18T10:57:45.754" v="1603" actId="14100"/>
        <pc:sldMkLst>
          <pc:docMk/>
          <pc:sldMk cId="1598821983" sldId="261"/>
        </pc:sldMkLst>
        <pc:spChg chg="add mod">
          <ac:chgData name="Lee Ganing" userId="87c40bbe321204d1" providerId="LiveId" clId="{DF3935B2-0B39-419A-B33C-6BD4E7C27522}" dt="2020-11-18T10:16:01.868" v="1194"/>
          <ac:spMkLst>
            <pc:docMk/>
            <pc:sldMk cId="1598821983" sldId="261"/>
            <ac:spMk id="3" creationId="{49DE2E54-0830-448E-AF07-7F4E4EB40D6D}"/>
          </ac:spMkLst>
        </pc:spChg>
        <pc:spChg chg="add mod">
          <ac:chgData name="Lee Ganing" userId="87c40bbe321204d1" providerId="LiveId" clId="{DF3935B2-0B39-419A-B33C-6BD4E7C27522}" dt="2020-11-18T10:57:37.301" v="1600" actId="21"/>
          <ac:spMkLst>
            <pc:docMk/>
            <pc:sldMk cId="1598821983" sldId="261"/>
            <ac:spMk id="4" creationId="{035362DF-7DB8-45A9-9F04-3EFDC7FD88FA}"/>
          </ac:spMkLst>
        </pc:spChg>
        <pc:spChg chg="add mod">
          <ac:chgData name="Lee Ganing" userId="87c40bbe321204d1" providerId="LiveId" clId="{DF3935B2-0B39-419A-B33C-6BD4E7C27522}" dt="2020-11-18T10:57:45.754" v="1603" actId="14100"/>
          <ac:spMkLst>
            <pc:docMk/>
            <pc:sldMk cId="1598821983" sldId="261"/>
            <ac:spMk id="6" creationId="{80871A90-6B43-4156-BB10-84B47F9A27D7}"/>
          </ac:spMkLst>
        </pc:spChg>
        <pc:picChg chg="add mod">
          <ac:chgData name="Lee Ganing" userId="87c40bbe321204d1" providerId="LiveId" clId="{DF3935B2-0B39-419A-B33C-6BD4E7C27522}" dt="2020-11-18T10:15:53.427" v="1190" actId="1076"/>
          <ac:picMkLst>
            <pc:docMk/>
            <pc:sldMk cId="1598821983" sldId="261"/>
            <ac:picMk id="2" creationId="{961C3024-0008-4062-A965-B2B91E49BA31}"/>
          </ac:picMkLst>
        </pc:picChg>
      </pc:sldChg>
      <pc:sldChg chg="addSp modSp add mod">
        <pc:chgData name="Lee Ganing" userId="87c40bbe321204d1" providerId="LiveId" clId="{DF3935B2-0B39-419A-B33C-6BD4E7C27522}" dt="2020-11-18T09:37:56.263" v="593" actId="1076"/>
        <pc:sldMkLst>
          <pc:docMk/>
          <pc:sldMk cId="1998207815" sldId="262"/>
        </pc:sldMkLst>
        <pc:spChg chg="add mod">
          <ac:chgData name="Lee Ganing" userId="87c40bbe321204d1" providerId="LiveId" clId="{DF3935B2-0B39-419A-B33C-6BD4E7C27522}" dt="2020-11-18T09:37:56.263" v="593" actId="1076"/>
          <ac:spMkLst>
            <pc:docMk/>
            <pc:sldMk cId="1998207815" sldId="262"/>
            <ac:spMk id="2" creationId="{F91E3F5B-0E2A-4532-B4B2-46774B431362}"/>
          </ac:spMkLst>
        </pc:spChg>
      </pc:sldChg>
      <pc:sldChg chg="addSp modSp add mod">
        <pc:chgData name="Lee Ganing" userId="87c40bbe321204d1" providerId="LiveId" clId="{DF3935B2-0B39-419A-B33C-6BD4E7C27522}" dt="2020-11-18T09:46:57.903" v="721"/>
        <pc:sldMkLst>
          <pc:docMk/>
          <pc:sldMk cId="866925563" sldId="263"/>
        </pc:sldMkLst>
        <pc:spChg chg="add">
          <ac:chgData name="Lee Ganing" userId="87c40bbe321204d1" providerId="LiveId" clId="{DF3935B2-0B39-419A-B33C-6BD4E7C27522}" dt="2020-11-18T09:27:32.986" v="442"/>
          <ac:spMkLst>
            <pc:docMk/>
            <pc:sldMk cId="866925563" sldId="263"/>
            <ac:spMk id="2" creationId="{4D8D4855-0386-4989-8AEE-19D7B00CFC8F}"/>
          </ac:spMkLst>
        </pc:spChg>
        <pc:spChg chg="add mod">
          <ac:chgData name="Lee Ganing" userId="87c40bbe321204d1" providerId="LiveId" clId="{DF3935B2-0B39-419A-B33C-6BD4E7C27522}" dt="2020-11-18T09:42:46.114" v="616" actId="2085"/>
          <ac:spMkLst>
            <pc:docMk/>
            <pc:sldMk cId="866925563" sldId="263"/>
            <ac:spMk id="3" creationId="{9408E407-8FCE-409D-81D9-707E486B2BF5}"/>
          </ac:spMkLst>
        </pc:spChg>
        <pc:spChg chg="add mod">
          <ac:chgData name="Lee Ganing" userId="87c40bbe321204d1" providerId="LiveId" clId="{DF3935B2-0B39-419A-B33C-6BD4E7C27522}" dt="2020-11-18T09:36:59.737" v="577" actId="20577"/>
          <ac:spMkLst>
            <pc:docMk/>
            <pc:sldMk cId="866925563" sldId="263"/>
            <ac:spMk id="4" creationId="{E7551595-562A-49A5-8F11-0F61FF50EEB4}"/>
          </ac:spMkLst>
        </pc:spChg>
        <pc:spChg chg="add mod">
          <ac:chgData name="Lee Ganing" userId="87c40bbe321204d1" providerId="LiveId" clId="{DF3935B2-0B39-419A-B33C-6BD4E7C27522}" dt="2020-11-18T09:46:57.903" v="721"/>
          <ac:spMkLst>
            <pc:docMk/>
            <pc:sldMk cId="866925563" sldId="263"/>
            <ac:spMk id="7" creationId="{D3FBFACD-BA18-4FFB-894A-7F9BA9BFE403}"/>
          </ac:spMkLst>
        </pc:spChg>
        <pc:picChg chg="add mod">
          <ac:chgData name="Lee Ganing" userId="87c40bbe321204d1" providerId="LiveId" clId="{DF3935B2-0B39-419A-B33C-6BD4E7C27522}" dt="2020-11-18T09:34:03.524" v="502" actId="166"/>
          <ac:picMkLst>
            <pc:docMk/>
            <pc:sldMk cId="866925563" sldId="263"/>
            <ac:picMk id="1028" creationId="{4C0C1795-162A-45F1-95FF-8B3DAA01398F}"/>
          </ac:picMkLst>
        </pc:picChg>
        <pc:picChg chg="add mod">
          <ac:chgData name="Lee Ganing" userId="87c40bbe321204d1" providerId="LiveId" clId="{DF3935B2-0B39-419A-B33C-6BD4E7C27522}" dt="2020-11-18T09:34:07.159" v="503" actId="14100"/>
          <ac:picMkLst>
            <pc:docMk/>
            <pc:sldMk cId="866925563" sldId="263"/>
            <ac:picMk id="1030" creationId="{42964705-EDD9-4ACC-84CF-B99AEF8E3C2B}"/>
          </ac:picMkLst>
        </pc:picChg>
      </pc:sldChg>
      <pc:sldChg chg="addSp delSp modSp add del ord">
        <pc:chgData name="Lee Ganing" userId="87c40bbe321204d1" providerId="LiveId" clId="{DF3935B2-0B39-419A-B33C-6BD4E7C27522}" dt="2020-11-18T10:59:26.386" v="1605" actId="47"/>
        <pc:sldMkLst>
          <pc:docMk/>
          <pc:sldMk cId="2822549846" sldId="264"/>
        </pc:sldMkLst>
        <pc:spChg chg="add del mod">
          <ac:chgData name="Lee Ganing" userId="87c40bbe321204d1" providerId="LiveId" clId="{DF3935B2-0B39-419A-B33C-6BD4E7C27522}" dt="2020-11-18T09:44:10.198" v="622"/>
          <ac:spMkLst>
            <pc:docMk/>
            <pc:sldMk cId="2822549846" sldId="264"/>
            <ac:spMk id="3" creationId="{39BC4A72-4603-4A6B-BE99-DA2D59270FF5}"/>
          </ac:spMkLst>
        </pc:spChg>
        <pc:spChg chg="add del mod">
          <ac:chgData name="Lee Ganing" userId="87c40bbe321204d1" providerId="LiveId" clId="{DF3935B2-0B39-419A-B33C-6BD4E7C27522}" dt="2020-11-18T09:44:10.198" v="622"/>
          <ac:spMkLst>
            <pc:docMk/>
            <pc:sldMk cId="2822549846" sldId="264"/>
            <ac:spMk id="4" creationId="{5D857B95-67C7-4378-B85D-89E786923CDE}"/>
          </ac:spMkLst>
        </pc:spChg>
        <pc:picChg chg="add del mod">
          <ac:chgData name="Lee Ganing" userId="87c40bbe321204d1" providerId="LiveId" clId="{DF3935B2-0B39-419A-B33C-6BD4E7C27522}" dt="2020-11-18T09:44:10.198" v="622"/>
          <ac:picMkLst>
            <pc:docMk/>
            <pc:sldMk cId="2822549846" sldId="264"/>
            <ac:picMk id="2" creationId="{2F9EF4D3-2546-4B14-B02C-D144E4190313}"/>
          </ac:picMkLst>
        </pc:picChg>
      </pc:sldChg>
      <pc:sldChg chg="addSp delSp modSp add mod">
        <pc:chgData name="Lee Ganing" userId="87c40bbe321204d1" providerId="LiveId" clId="{DF3935B2-0B39-419A-B33C-6BD4E7C27522}" dt="2020-11-18T09:59:51.854" v="870"/>
        <pc:sldMkLst>
          <pc:docMk/>
          <pc:sldMk cId="340116957" sldId="265"/>
        </pc:sldMkLst>
        <pc:spChg chg="add mod">
          <ac:chgData name="Lee Ganing" userId="87c40bbe321204d1" providerId="LiveId" clId="{DF3935B2-0B39-419A-B33C-6BD4E7C27522}" dt="2020-11-18T09:44:37.934" v="634" actId="14100"/>
          <ac:spMkLst>
            <pc:docMk/>
            <pc:sldMk cId="340116957" sldId="265"/>
            <ac:spMk id="3" creationId="{74DFFB94-81B5-414C-B034-D3442C71FA99}"/>
          </ac:spMkLst>
        </pc:spChg>
        <pc:spChg chg="add del mod">
          <ac:chgData name="Lee Ganing" userId="87c40bbe321204d1" providerId="LiveId" clId="{DF3935B2-0B39-419A-B33C-6BD4E7C27522}" dt="2020-11-18T09:43:21.570" v="617" actId="478"/>
          <ac:spMkLst>
            <pc:docMk/>
            <pc:sldMk cId="340116957" sldId="265"/>
            <ac:spMk id="4" creationId="{56D84A5F-4E72-4E92-9EF6-38E491E115A2}"/>
          </ac:spMkLst>
        </pc:spChg>
        <pc:spChg chg="add mod">
          <ac:chgData name="Lee Ganing" userId="87c40bbe321204d1" providerId="LiveId" clId="{DF3935B2-0B39-419A-B33C-6BD4E7C27522}" dt="2020-11-18T09:43:22.721" v="618"/>
          <ac:spMkLst>
            <pc:docMk/>
            <pc:sldMk cId="340116957" sldId="265"/>
            <ac:spMk id="5" creationId="{D8011C9A-730F-4878-B652-6A889AB4E254}"/>
          </ac:spMkLst>
        </pc:spChg>
        <pc:spChg chg="add mod">
          <ac:chgData name="Lee Ganing" userId="87c40bbe321204d1" providerId="LiveId" clId="{DF3935B2-0B39-419A-B33C-6BD4E7C27522}" dt="2020-11-18T09:55:34.797" v="778" actId="1076"/>
          <ac:spMkLst>
            <pc:docMk/>
            <pc:sldMk cId="340116957" sldId="265"/>
            <ac:spMk id="7" creationId="{57FD669E-1C80-4BF5-A65A-A31834BB261F}"/>
          </ac:spMkLst>
        </pc:spChg>
        <pc:spChg chg="add mod">
          <ac:chgData name="Lee Ganing" userId="87c40bbe321204d1" providerId="LiveId" clId="{DF3935B2-0B39-419A-B33C-6BD4E7C27522}" dt="2020-11-18T09:59:51.854" v="870"/>
          <ac:spMkLst>
            <pc:docMk/>
            <pc:sldMk cId="340116957" sldId="265"/>
            <ac:spMk id="9" creationId="{45972873-A0C1-4A10-BAA3-2CAC5CC19C00}"/>
          </ac:spMkLst>
        </pc:spChg>
        <pc:spChg chg="add del mod">
          <ac:chgData name="Lee Ganing" userId="87c40bbe321204d1" providerId="LiveId" clId="{DF3935B2-0B39-419A-B33C-6BD4E7C27522}" dt="2020-11-18T09:58:42.639" v="820"/>
          <ac:spMkLst>
            <pc:docMk/>
            <pc:sldMk cId="340116957" sldId="265"/>
            <ac:spMk id="10" creationId="{8F6A517B-DA8A-40AE-87F2-FBA0C4F339CF}"/>
          </ac:spMkLst>
        </pc:spChg>
        <pc:picChg chg="add del mod">
          <ac:chgData name="Lee Ganing" userId="87c40bbe321204d1" providerId="LiveId" clId="{DF3935B2-0B39-419A-B33C-6BD4E7C27522}" dt="2020-11-18T09:44:29.564" v="632" actId="478"/>
          <ac:picMkLst>
            <pc:docMk/>
            <pc:sldMk cId="340116957" sldId="265"/>
            <ac:picMk id="2" creationId="{F98B4471-6813-4BD8-8542-144F539A5453}"/>
          </ac:picMkLst>
        </pc:picChg>
        <pc:picChg chg="add mod">
          <ac:chgData name="Lee Ganing" userId="87c40bbe321204d1" providerId="LiveId" clId="{DF3935B2-0B39-419A-B33C-6BD4E7C27522}" dt="2020-11-18T09:55:29.142" v="777" actId="1076"/>
          <ac:picMkLst>
            <pc:docMk/>
            <pc:sldMk cId="340116957" sldId="265"/>
            <ac:picMk id="6" creationId="{BD7DE4A6-3310-4330-8E28-D5A085DA2843}"/>
          </ac:picMkLst>
        </pc:picChg>
        <pc:picChg chg="add mod">
          <ac:chgData name="Lee Ganing" userId="87c40bbe321204d1" providerId="LiveId" clId="{DF3935B2-0B39-419A-B33C-6BD4E7C27522}" dt="2020-11-18T09:55:26.037" v="776" actId="1076"/>
          <ac:picMkLst>
            <pc:docMk/>
            <pc:sldMk cId="340116957" sldId="265"/>
            <ac:picMk id="1026" creationId="{1BE8D1DB-1076-4033-80F3-01DEEE12AB8A}"/>
          </ac:picMkLst>
        </pc:picChg>
      </pc:sldChg>
      <pc:sldChg chg="new del">
        <pc:chgData name="Lee Ganing" userId="87c40bbe321204d1" providerId="LiveId" clId="{DF3935B2-0B39-419A-B33C-6BD4E7C27522}" dt="2020-11-18T07:06:04.279" v="182" actId="680"/>
        <pc:sldMkLst>
          <pc:docMk/>
          <pc:sldMk cId="3885086379" sldId="265"/>
        </pc:sldMkLst>
      </pc:sldChg>
      <pc:sldChg chg="addSp modSp add mod">
        <pc:chgData name="Lee Ganing" userId="87c40bbe321204d1" providerId="LiveId" clId="{DF3935B2-0B39-419A-B33C-6BD4E7C27522}" dt="2020-11-20T03:49:40.155" v="1743"/>
        <pc:sldMkLst>
          <pc:docMk/>
          <pc:sldMk cId="2085457572" sldId="266"/>
        </pc:sldMkLst>
        <pc:spChg chg="add mod">
          <ac:chgData name="Lee Ganing" userId="87c40bbe321204d1" providerId="LiveId" clId="{DF3935B2-0B39-419A-B33C-6BD4E7C27522}" dt="2020-11-20T03:49:40.155" v="1743"/>
          <ac:spMkLst>
            <pc:docMk/>
            <pc:sldMk cId="2085457572" sldId="266"/>
            <ac:spMk id="6" creationId="{FE830F37-AAA3-47DA-B7FE-928E7A9A54E9}"/>
          </ac:spMkLst>
        </pc:spChg>
      </pc:sldChg>
      <pc:sldChg chg="add del">
        <pc:chgData name="Lee Ganing" userId="87c40bbe321204d1" providerId="LiveId" clId="{DF3935B2-0B39-419A-B33C-6BD4E7C27522}" dt="2020-11-18T10:46:23.721" v="1491" actId="2696"/>
        <pc:sldMkLst>
          <pc:docMk/>
          <pc:sldMk cId="1129849779" sldId="267"/>
        </pc:sldMkLst>
      </pc:sldChg>
      <pc:sldChg chg="addSp delSp modSp add mod ord">
        <pc:chgData name="Lee Ganing" userId="87c40bbe321204d1" providerId="LiveId" clId="{DF3935B2-0B39-419A-B33C-6BD4E7C27522}" dt="2020-11-18T10:57:09.649" v="1599" actId="1076"/>
        <pc:sldMkLst>
          <pc:docMk/>
          <pc:sldMk cId="429879173" sldId="268"/>
        </pc:sldMkLst>
        <pc:spChg chg="del mod">
          <ac:chgData name="Lee Ganing" userId="87c40bbe321204d1" providerId="LiveId" clId="{DF3935B2-0B39-419A-B33C-6BD4E7C27522}" dt="2020-11-18T10:44:33.775" v="1425" actId="478"/>
          <ac:spMkLst>
            <pc:docMk/>
            <pc:sldMk cId="429879173" sldId="268"/>
            <ac:spMk id="2" creationId="{203A5C7A-5D27-43D3-B2B5-C98D99F1BE4B}"/>
          </ac:spMkLst>
        </pc:spChg>
        <pc:spChg chg="mod">
          <ac:chgData name="Lee Ganing" userId="87c40bbe321204d1" providerId="LiveId" clId="{DF3935B2-0B39-419A-B33C-6BD4E7C27522}" dt="2020-11-18T10:22:46.735" v="1321"/>
          <ac:spMkLst>
            <pc:docMk/>
            <pc:sldMk cId="429879173" sldId="268"/>
            <ac:spMk id="4" creationId="{08864357-236E-4305-BB32-09CCC665B409}"/>
          </ac:spMkLst>
        </pc:spChg>
        <pc:spChg chg="mod">
          <ac:chgData name="Lee Ganing" userId="87c40bbe321204d1" providerId="LiveId" clId="{DF3935B2-0B39-419A-B33C-6BD4E7C27522}" dt="2020-11-18T10:43:52.308" v="1384"/>
          <ac:spMkLst>
            <pc:docMk/>
            <pc:sldMk cId="429879173" sldId="268"/>
            <ac:spMk id="7" creationId="{CFFA12A1-5776-4ED4-A739-51D12AC56EA6}"/>
          </ac:spMkLst>
        </pc:spChg>
        <pc:spChg chg="mod">
          <ac:chgData name="Lee Ganing" userId="87c40bbe321204d1" providerId="LiveId" clId="{DF3935B2-0B39-419A-B33C-6BD4E7C27522}" dt="2020-11-18T10:57:09.649" v="1599" actId="1076"/>
          <ac:spMkLst>
            <pc:docMk/>
            <pc:sldMk cId="429879173" sldId="268"/>
            <ac:spMk id="8" creationId="{D6B4CF9B-0D02-4141-8CD7-63F1CF299147}"/>
          </ac:spMkLst>
        </pc:spChg>
        <pc:spChg chg="add mod">
          <ac:chgData name="Lee Ganing" userId="87c40bbe321204d1" providerId="LiveId" clId="{DF3935B2-0B39-419A-B33C-6BD4E7C27522}" dt="2020-11-18T10:46:00.035" v="1488"/>
          <ac:spMkLst>
            <pc:docMk/>
            <pc:sldMk cId="429879173" sldId="268"/>
            <ac:spMk id="9" creationId="{FDCC5B7E-D06E-4F79-B7DF-33663EF6D922}"/>
          </ac:spMkLst>
        </pc:spChg>
        <pc:picChg chg="del">
          <ac:chgData name="Lee Ganing" userId="87c40bbe321204d1" providerId="LiveId" clId="{DF3935B2-0B39-419A-B33C-6BD4E7C27522}" dt="2020-11-18T10:22:56.961" v="1322" actId="478"/>
          <ac:picMkLst>
            <pc:docMk/>
            <pc:sldMk cId="429879173" sldId="268"/>
            <ac:picMk id="3" creationId="{7DC0FCC8-AEE2-45BC-8E19-489626848FCA}"/>
          </ac:picMkLst>
        </pc:picChg>
        <pc:picChg chg="add mod">
          <ac:chgData name="Lee Ganing" userId="87c40bbe321204d1" providerId="LiveId" clId="{DF3935B2-0B39-419A-B33C-6BD4E7C27522}" dt="2020-11-18T10:41:14.611" v="1336" actId="1076"/>
          <ac:picMkLst>
            <pc:docMk/>
            <pc:sldMk cId="429879173" sldId="268"/>
            <ac:picMk id="5" creationId="{E5B17A18-82AF-44A9-89DD-EFD6A1BBEC4A}"/>
          </ac:picMkLst>
        </pc:picChg>
      </pc:sldChg>
      <pc:sldChg chg="add del">
        <pc:chgData name="Lee Ganing" userId="87c40bbe321204d1" providerId="LiveId" clId="{DF3935B2-0B39-419A-B33C-6BD4E7C27522}" dt="2020-11-18T10:22:31.910" v="1315"/>
        <pc:sldMkLst>
          <pc:docMk/>
          <pc:sldMk cId="3200564389" sldId="268"/>
        </pc:sldMkLst>
      </pc:sldChg>
      <pc:sldChg chg="addSp delSp modSp add mod">
        <pc:chgData name="Lee Ganing" userId="87c40bbe321204d1" providerId="LiveId" clId="{DF3935B2-0B39-419A-B33C-6BD4E7C27522}" dt="2020-11-18T10:56:07.617" v="1598" actId="1076"/>
        <pc:sldMkLst>
          <pc:docMk/>
          <pc:sldMk cId="1437394190" sldId="269"/>
        </pc:sldMkLst>
        <pc:spChg chg="mod">
          <ac:chgData name="Lee Ganing" userId="87c40bbe321204d1" providerId="LiveId" clId="{DF3935B2-0B39-419A-B33C-6BD4E7C27522}" dt="2020-11-18T10:53:26.155" v="1552" actId="14100"/>
          <ac:spMkLst>
            <pc:docMk/>
            <pc:sldMk cId="1437394190" sldId="269"/>
            <ac:spMk id="3" creationId="{74DFFB94-81B5-414C-B034-D3442C71FA99}"/>
          </ac:spMkLst>
        </pc:spChg>
        <pc:spChg chg="mod">
          <ac:chgData name="Lee Ganing" userId="87c40bbe321204d1" providerId="LiveId" clId="{DF3935B2-0B39-419A-B33C-6BD4E7C27522}" dt="2020-11-18T10:54:26.385" v="1593"/>
          <ac:spMkLst>
            <pc:docMk/>
            <pc:sldMk cId="1437394190" sldId="269"/>
            <ac:spMk id="6" creationId="{FE830F37-AAA3-47DA-B7FE-928E7A9A54E9}"/>
          </ac:spMkLst>
        </pc:spChg>
        <pc:picChg chg="del">
          <ac:chgData name="Lee Ganing" userId="87c40bbe321204d1" providerId="LiveId" clId="{DF3935B2-0B39-419A-B33C-6BD4E7C27522}" dt="2020-11-18T10:56:02.744" v="1597" actId="478"/>
          <ac:picMkLst>
            <pc:docMk/>
            <pc:sldMk cId="1437394190" sldId="269"/>
            <ac:picMk id="2" creationId="{F98B4471-6813-4BD8-8542-144F539A5453}"/>
          </ac:picMkLst>
        </pc:picChg>
        <pc:picChg chg="add mod">
          <ac:chgData name="Lee Ganing" userId="87c40bbe321204d1" providerId="LiveId" clId="{DF3935B2-0B39-419A-B33C-6BD4E7C27522}" dt="2020-11-18T10:56:07.617" v="1598" actId="1076"/>
          <ac:picMkLst>
            <pc:docMk/>
            <pc:sldMk cId="1437394190" sldId="269"/>
            <ac:picMk id="4" creationId="{412F6047-3E59-42AF-97A1-4A51B078794F}"/>
          </ac:picMkLst>
        </pc:picChg>
      </pc:sldChg>
      <pc:sldChg chg="addSp delSp modSp add mod">
        <pc:chgData name="Lee Ganing" userId="87c40bbe321204d1" providerId="LiveId" clId="{DF3935B2-0B39-419A-B33C-6BD4E7C27522}" dt="2020-11-19T10:49:29.991" v="1740" actId="1076"/>
        <pc:sldMkLst>
          <pc:docMk/>
          <pc:sldMk cId="2369374875" sldId="270"/>
        </pc:sldMkLst>
        <pc:spChg chg="mod">
          <ac:chgData name="Lee Ganing" userId="87c40bbe321204d1" providerId="LiveId" clId="{DF3935B2-0B39-419A-B33C-6BD4E7C27522}" dt="2020-11-18T10:59:36.451" v="1611"/>
          <ac:spMkLst>
            <pc:docMk/>
            <pc:sldMk cId="2369374875" sldId="270"/>
            <ac:spMk id="4" creationId="{08864357-236E-4305-BB32-09CCC665B409}"/>
          </ac:spMkLst>
        </pc:spChg>
        <pc:spChg chg="mod">
          <ac:chgData name="Lee Ganing" userId="87c40bbe321204d1" providerId="LiveId" clId="{DF3935B2-0B39-419A-B33C-6BD4E7C27522}" dt="2020-11-18T11:00:22.743" v="1622" actId="20577"/>
          <ac:spMkLst>
            <pc:docMk/>
            <pc:sldMk cId="2369374875" sldId="270"/>
            <ac:spMk id="6" creationId="{110FE137-67BC-4F87-9C9D-E566CC1D786D}"/>
          </ac:spMkLst>
        </pc:spChg>
        <pc:spChg chg="del">
          <ac:chgData name="Lee Ganing" userId="87c40bbe321204d1" providerId="LiveId" clId="{DF3935B2-0B39-419A-B33C-6BD4E7C27522}" dt="2020-11-18T10:59:40.045" v="1612" actId="478"/>
          <ac:spMkLst>
            <pc:docMk/>
            <pc:sldMk cId="2369374875" sldId="270"/>
            <ac:spMk id="7" creationId="{CFFA12A1-5776-4ED4-A739-51D12AC56EA6}"/>
          </ac:spMkLst>
        </pc:spChg>
        <pc:spChg chg="del">
          <ac:chgData name="Lee Ganing" userId="87c40bbe321204d1" providerId="LiveId" clId="{DF3935B2-0B39-419A-B33C-6BD4E7C27522}" dt="2020-11-18T10:59:41.941" v="1613" actId="478"/>
          <ac:spMkLst>
            <pc:docMk/>
            <pc:sldMk cId="2369374875" sldId="270"/>
            <ac:spMk id="8" creationId="{D6B4CF9B-0D02-4141-8CD7-63F1CF299147}"/>
          </ac:spMkLst>
        </pc:spChg>
        <pc:spChg chg="mod">
          <ac:chgData name="Lee Ganing" userId="87c40bbe321204d1" providerId="LiveId" clId="{DF3935B2-0B39-419A-B33C-6BD4E7C27522}" dt="2020-11-18T11:13:23.688" v="1659"/>
          <ac:spMkLst>
            <pc:docMk/>
            <pc:sldMk cId="2369374875" sldId="270"/>
            <ac:spMk id="9" creationId="{FDCC5B7E-D06E-4F79-B7DF-33663EF6D922}"/>
          </ac:spMkLst>
        </pc:spChg>
        <pc:spChg chg="add mod">
          <ac:chgData name="Lee Ganing" userId="87c40bbe321204d1" providerId="LiveId" clId="{DF3935B2-0B39-419A-B33C-6BD4E7C27522}" dt="2020-11-18T11:14:52.851" v="1737"/>
          <ac:spMkLst>
            <pc:docMk/>
            <pc:sldMk cId="2369374875" sldId="270"/>
            <ac:spMk id="10" creationId="{A8CD725B-2638-4D29-8B2B-28F632A9446D}"/>
          </ac:spMkLst>
        </pc:spChg>
        <pc:picChg chg="add mod">
          <ac:chgData name="Lee Ganing" userId="87c40bbe321204d1" providerId="LiveId" clId="{DF3935B2-0B39-419A-B33C-6BD4E7C27522}" dt="2020-11-19T10:49:29.991" v="1740" actId="1076"/>
          <ac:picMkLst>
            <pc:docMk/>
            <pc:sldMk cId="2369374875" sldId="270"/>
            <ac:picMk id="2" creationId="{5E0E4952-63B5-4C1B-9BF6-502AC8486C42}"/>
          </ac:picMkLst>
        </pc:picChg>
        <pc:picChg chg="add del mod">
          <ac:chgData name="Lee Ganing" userId="87c40bbe321204d1" providerId="LiveId" clId="{DF3935B2-0B39-419A-B33C-6BD4E7C27522}" dt="2020-11-18T11:12:01.539" v="1626" actId="478"/>
          <ac:picMkLst>
            <pc:docMk/>
            <pc:sldMk cId="2369374875" sldId="270"/>
            <ac:picMk id="2" creationId="{824BED58-4FC3-4C8E-A8CB-DD968F3F31B8}"/>
          </ac:picMkLst>
        </pc:picChg>
        <pc:picChg chg="add del mod">
          <ac:chgData name="Lee Ganing" userId="87c40bbe321204d1" providerId="LiveId" clId="{DF3935B2-0B39-419A-B33C-6BD4E7C27522}" dt="2020-11-19T10:49:24.305" v="1739" actId="478"/>
          <ac:picMkLst>
            <pc:docMk/>
            <pc:sldMk cId="2369374875" sldId="270"/>
            <ac:picMk id="3" creationId="{4DC60DE8-A08D-4CC1-A396-F0786B5E08E6}"/>
          </ac:picMkLst>
        </pc:picChg>
        <pc:picChg chg="del">
          <ac:chgData name="Lee Ganing" userId="87c40bbe321204d1" providerId="LiveId" clId="{DF3935B2-0B39-419A-B33C-6BD4E7C27522}" dt="2020-11-18T10:59:42.697" v="1614" actId="478"/>
          <ac:picMkLst>
            <pc:docMk/>
            <pc:sldMk cId="2369374875" sldId="270"/>
            <ac:picMk id="5" creationId="{E5B17A18-82AF-44A9-89DD-EFD6A1BBEC4A}"/>
          </ac:picMkLst>
        </pc:picChg>
      </pc:sldChg>
      <pc:sldMasterChg chg="modSldLayout">
        <pc:chgData name="Lee Ganing" userId="87c40bbe321204d1" providerId="LiveId" clId="{DF3935B2-0B39-419A-B33C-6BD4E7C27522}" dt="2020-11-17T03:36:32.017" v="24"/>
        <pc:sldMasterMkLst>
          <pc:docMk/>
          <pc:sldMasterMk cId="3007255928" sldId="2147483648"/>
        </pc:sldMasterMkLst>
        <pc:sldLayoutChg chg="setBg">
          <pc:chgData name="Lee Ganing" userId="87c40bbe321204d1" providerId="LiveId" clId="{DF3935B2-0B39-419A-B33C-6BD4E7C27522}" dt="2020-11-17T03:36:32.017" v="24"/>
          <pc:sldLayoutMkLst>
            <pc:docMk/>
            <pc:sldMasterMk cId="3007255928" sldId="2147483648"/>
            <pc:sldLayoutMk cId="3867172976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FA6F1-1FEE-4C8A-A83E-09B71DAF2E41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EE8EB-3E1F-4BE5-A26D-47A63EA43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E8DA6-3576-4AD2-9DED-5741DF287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3D09-5AAC-4E92-8B4E-D55940007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379CB-2B41-44F1-8F9F-F11DF490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56271-8909-416D-A6DF-0E3FE803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45834-1176-4725-9D5C-FE569BCF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2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0A4DA-51A5-4A7F-9A9C-3D3BC38C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135CB-85C6-45C6-ACA2-FFD5E951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8B9CD0-F773-4AA3-9929-0835BF6F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22680-1D18-4C8A-BBCA-4C0BC6FF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C4D4D-6736-4884-A443-D3A5CFEF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6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957275-F475-4C08-8129-D45FB4B5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4252D-5D82-4A32-A8A3-E5EBE0557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8F3AB-3955-4078-8B0A-79282C9B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B81B2-D07C-49FF-8AA2-ED78B19E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61BA3-73C1-452B-9C6B-8BFAA1AF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6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64E68-2CEE-4E7A-81C7-ABA6F82C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EBFF5-57F5-4629-B281-D93B1832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D61CD-514D-4FB3-B9C3-4B23EC46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C255E-803B-40A1-B2DA-16432D65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9462B-72E3-44D4-8EEF-C38D9426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08B50-E0F7-4F3A-ACE3-0EE34D68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0E1A8-EE56-4140-A1EA-C497C141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95E40-3BE2-45DB-A036-E4A25D0F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A5E65-B651-4359-B968-5F2F6E55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3A2F3-AB3E-4E45-B978-1DE3E63E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5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F656E-1F64-492E-8D2B-98E68A7D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FF777-6591-45F9-96C0-7343F8496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D3C694-ACA4-4335-9BBA-386AD0F03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2A403-A40D-402F-9C6F-559FDB87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1DCC7-3B46-4F29-86CF-3546FB83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BD25C-C263-4FBD-BEDB-9EBE62B7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85853-377C-4B8C-8D33-8D7D0330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C5CAE-17AB-4D80-914A-C37104FA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3EB19-1722-4912-AC94-B1DB245FB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33F6AC-6108-4306-B42A-948432698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7A58E4-514A-4468-9917-E1E0A8F96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B3429D-187E-4996-9643-FCA276B1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77C882-AD4E-463B-A35B-063A7B5B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7F3A00-F8E6-425F-B8F0-803A26E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80AAB-7A7D-492C-AA7F-FEF00B1A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B16BD-D8D2-44B9-97FB-EBDE9935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A7D228-176F-48C3-B643-6AD370C4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F89726-B755-4047-AC16-23506159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3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558E0-51BD-4AFB-808F-B4401E3C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F0AD4-9E71-4845-9B68-4FAF7437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70F3B-42C5-47BD-A74F-F448205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CC7CE-FE59-4897-BB29-AA95FC79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80FDB-4242-48D9-A80D-B5BF3B32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65244-CB71-439E-AA2C-6EEDF3BD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A921CB-CF38-485B-A461-07B055BF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4135A-54C8-455D-B861-7ECE9866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B95D6-4C27-481C-9E2D-ECE569D4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1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4BE45-EEA2-4476-91F4-968753D4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E5CE4F-C747-4E01-8316-6E88ADF0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FC4AF-14E1-4B10-926E-26BEAEF7C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405EA-58AA-4101-A1A5-F5588464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C4012-4188-47D3-ABF1-CC297296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929A7-C0E0-4CEA-AAAA-A34C635B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AD72FF-D360-4DF4-9278-5983EFB0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4F86E7-FBDC-4D98-A375-72DDD0A4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C4B1C-0905-4D90-927A-92B579273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D5D35-C47C-4D29-8C22-67E3707961C8}" type="datetimeFigureOut">
              <a:rPr lang="zh-CN" altLang="en-US" smtClean="0"/>
              <a:t>21/2/19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B433E-18F6-4A58-BCE9-BA0B3987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B30CA-6BA2-4304-B742-22A0CD6E5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58F29-6AE2-4B83-90E2-ED0C62858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5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6B8C-4526-44D4-9866-51E4031C8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DDA39-7078-486C-88AE-38ECA668C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77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6B8C-4526-44D4-9866-51E4031C8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DDA39-7078-486C-88AE-38ECA668C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74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6B8C-4526-44D4-9866-51E4031C8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DDA39-7078-486C-88AE-38ECA668C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94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6B8C-4526-44D4-9866-51E4031C8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DDA39-7078-486C-88AE-38ECA668C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91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6B8C-4526-44D4-9866-51E4031C8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DDA39-7078-486C-88AE-38ECA668C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0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6B8C-4526-44D4-9866-51E4031C8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DDA39-7078-486C-88AE-38ECA668C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48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6B8C-4526-44D4-9866-51E4031C8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DDA39-7078-486C-88AE-38ECA668C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35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6B8C-4526-44D4-9866-51E4031C8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DDDA39-7078-486C-88AE-38ECA668C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9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8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1</vt:lpstr>
      <vt:lpstr>2</vt:lpstr>
      <vt:lpstr>3</vt:lpstr>
      <vt:lpstr>4</vt:lpstr>
      <vt:lpstr>5</vt:lpstr>
      <vt:lpstr>6</vt:lpstr>
      <vt:lpstr>7</vt:lpstr>
      <vt:lpstr>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Ganing</dc:creator>
  <cp:lastModifiedBy>Lee Ganing</cp:lastModifiedBy>
  <cp:revision>19</cp:revision>
  <dcterms:created xsi:type="dcterms:W3CDTF">2020-11-16T03:13:46Z</dcterms:created>
  <dcterms:modified xsi:type="dcterms:W3CDTF">2021-02-19T02:46:52Z</dcterms:modified>
</cp:coreProperties>
</file>