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7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6D361-7D30-40A9-80AA-4A170724A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4CBE59-1071-4DAF-9E63-E090B4844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66A58-F169-4E84-804E-3F6DC738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9181-3DC9-45C0-980B-D82729401F4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A9A8BF-DF03-4FE5-B3F8-477026D5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C842F-29A6-4FB9-8E18-A7474FF1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0BC-366A-4BA8-8DAD-FA2354736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02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74B75-4009-4ED0-91F0-AA4B6CD9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D646E1-C2FD-4902-9FDD-11FBF9588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AC474-53D3-416D-A52B-4B662E29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9181-3DC9-45C0-980B-D82729401F4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9AF27-F1D9-4AF4-81EE-6B0B81BD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C6A9B-F979-4A83-BE6B-FCD251A1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0BC-366A-4BA8-8DAD-FA2354736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5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57EEC5-3BB7-4ACF-845C-5E16D7F24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7290A4-C608-4110-86EE-3C6169D95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E6D4E-19DB-41DF-835C-56834F95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9181-3DC9-45C0-980B-D82729401F4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CB7EA-3052-4BB8-9F08-CE274504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D250D-5476-4237-8EB1-08F1E9A7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0BC-366A-4BA8-8DAD-FA2354736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42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FCFB8-7253-4824-96CB-DD1002D7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B7F66D-1960-4444-883D-5B1F0ACE9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624C4D-06ED-4CB3-8AFF-C2F6453C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9181-3DC9-45C0-980B-D82729401F4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FA385-26E5-4EA5-A0FF-C7B3A84A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95226-595F-4820-813F-DBF80882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0BC-366A-4BA8-8DAD-FA2354736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7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5A501-8E42-48E7-B613-B63C8D23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9E39DE-6044-4204-B5BD-B3227B59E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3D81-285D-45BD-98EE-8336FF1F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9181-3DC9-45C0-980B-D82729401F4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87C6B-00EB-4486-849A-508BCAC0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E9944-F690-4E58-9B62-C79B251B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0BC-366A-4BA8-8DAD-FA2354736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4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B981-F052-457F-A0E5-D8791A39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52031-4EE0-49C3-AA6C-41DBBF28F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5A0B69-1D01-413C-8123-85F2D0921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10353F-20ED-4289-B62B-96B951E1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9181-3DC9-45C0-980B-D82729401F4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EBE466-673D-4463-90B4-26A37BBA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1C5C8E-E17B-424B-AA8B-33BC3C27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0BC-366A-4BA8-8DAD-FA2354736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9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26BE6-168E-46C8-BAAC-AD3DC051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1B17E8-23C9-42F0-8775-562A47C9D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7FD64D-F583-4664-AA62-A0B7830B3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247D6D-4F08-4513-93CE-795FC008F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58213E-FDDB-4DFA-8E1C-303A68F06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896B79-29D5-46CE-88A0-4C2EF424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9181-3DC9-45C0-980B-D82729401F4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057BC9-0AC3-49D3-B8C9-F4929668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37740A-8D1E-423F-8095-5FA97DC7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0BC-366A-4BA8-8DAD-FA2354736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4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D510B-9AF9-461E-9C6B-F3202D6F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A4EA2A-02DA-4BF0-9122-59E87743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9181-3DC9-45C0-980B-D82729401F4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A29AB4-3C20-40AB-93CA-D7AA379E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397067-4E7E-4784-A79A-36EB7C7F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0BC-366A-4BA8-8DAD-FA2354736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5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9C73A3-4EA6-48C9-A557-A8A27E0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9181-3DC9-45C0-980B-D82729401F4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4BA790-7A4B-46C5-9DCA-1579FB2E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622364-6116-4010-9AB1-A8BA4E1B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0BC-366A-4BA8-8DAD-FA2354736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7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B2AD1-38D2-4A8E-9FFA-74F85FFAB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923E8-D967-424E-A218-43A1BE0FD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943355-A3F7-40A2-B359-0CC348821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3A08A2-70E6-4594-8073-61CBC85C7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9181-3DC9-45C0-980B-D82729401F4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CC6BD3-68DC-4D3C-96F0-61063FE3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2F83F3-4BCF-4134-B32D-C5B9C1BD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0BC-366A-4BA8-8DAD-FA2354736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54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83662-5E20-43E5-A03A-70F501D6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DC6EC8-E74F-446D-9D1D-D4A98FCED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E888B4-24D7-4150-8118-D7F269796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1D4AC-D804-4A50-8E31-00D18CF4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9181-3DC9-45C0-980B-D82729401F4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137CD0-9749-4C3F-84A8-62782556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FC21F-9056-4680-AEB4-2393229E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0BC-366A-4BA8-8DAD-FA2354736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6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CF02FA-101D-4229-B873-3EFBB27B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1902DE-ADC8-44E5-B903-235A56802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141D4-D163-49B9-A0E0-FAADCE2C3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59181-3DC9-45C0-980B-D82729401F4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AD132-C593-48BC-B419-9BF00161D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78B10-56F4-48A1-A456-692484B79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DC0BC-366A-4BA8-8DAD-FA2354736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4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DC69C43-BFAA-44E5-B4EB-8CEB9D12ED99}"/>
              </a:ext>
            </a:extLst>
          </p:cNvPr>
          <p:cNvSpPr/>
          <p:nvPr/>
        </p:nvSpPr>
        <p:spPr>
          <a:xfrm>
            <a:off x="466726" y="161925"/>
            <a:ext cx="2276475" cy="1035844"/>
          </a:xfrm>
          <a:prstGeom prst="roundRect">
            <a:avLst>
              <a:gd name="adj" fmla="val 744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01995A7-5281-4856-BA50-AA648148B5BA}"/>
              </a:ext>
            </a:extLst>
          </p:cNvPr>
          <p:cNvSpPr/>
          <p:nvPr/>
        </p:nvSpPr>
        <p:spPr>
          <a:xfrm>
            <a:off x="466018" y="797659"/>
            <a:ext cx="10801350" cy="5829300"/>
          </a:xfrm>
          <a:prstGeom prst="roundRect">
            <a:avLst>
              <a:gd name="adj" fmla="val 744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97D82-4B77-4F00-8580-EB3E8A20A0F7}"/>
              </a:ext>
            </a:extLst>
          </p:cNvPr>
          <p:cNvSpPr txBox="1"/>
          <p:nvPr/>
        </p:nvSpPr>
        <p:spPr>
          <a:xfrm>
            <a:off x="663303" y="267533"/>
            <a:ext cx="191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component(0)</a:t>
            </a:r>
            <a:endParaRPr lang="ko-KR" altLang="en-US" sz="20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688B26C-931C-4403-845F-D3163D3F3F86}"/>
              </a:ext>
            </a:extLst>
          </p:cNvPr>
          <p:cNvSpPr/>
          <p:nvPr/>
        </p:nvSpPr>
        <p:spPr>
          <a:xfrm>
            <a:off x="809810" y="1084845"/>
            <a:ext cx="2389727" cy="1652460"/>
          </a:xfrm>
          <a:prstGeom prst="roundRect">
            <a:avLst>
              <a:gd name="adj" fmla="val 744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548B7D4-5390-437C-BDBD-E289CEA487CC}"/>
              </a:ext>
            </a:extLst>
          </p:cNvPr>
          <p:cNvSpPr/>
          <p:nvPr/>
        </p:nvSpPr>
        <p:spPr>
          <a:xfrm>
            <a:off x="4824320" y="1019695"/>
            <a:ext cx="6220262" cy="5403647"/>
          </a:xfrm>
          <a:prstGeom prst="roundRect">
            <a:avLst>
              <a:gd name="adj" fmla="val 744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BBFCE0-E818-4896-8B49-FF8325999521}"/>
              </a:ext>
            </a:extLst>
          </p:cNvPr>
          <p:cNvSpPr txBox="1"/>
          <p:nvPr/>
        </p:nvSpPr>
        <p:spPr>
          <a:xfrm>
            <a:off x="581646" y="1139853"/>
            <a:ext cx="155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rial Rounded MT Bold" panose="020B0604020202020204" pitchFamily="34" charset="0"/>
                <a:cs typeface="Aharoni" panose="020B0604020202020204" pitchFamily="2" charset="-79"/>
              </a:rPr>
              <a:t>Idle(1)</a:t>
            </a:r>
            <a:endParaRPr lang="ko-KR" altLang="en-US" sz="20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5FEAA0-EE27-4932-99FD-AAF09ED995CF}"/>
              </a:ext>
            </a:extLst>
          </p:cNvPr>
          <p:cNvSpPr/>
          <p:nvPr/>
        </p:nvSpPr>
        <p:spPr>
          <a:xfrm>
            <a:off x="7934451" y="4140028"/>
            <a:ext cx="2949807" cy="2009774"/>
          </a:xfrm>
          <a:prstGeom prst="roundRect">
            <a:avLst>
              <a:gd name="adj" fmla="val 744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FB3BB3-27E7-455F-AE70-78B1C3317FB3}"/>
              </a:ext>
            </a:extLst>
          </p:cNvPr>
          <p:cNvSpPr txBox="1"/>
          <p:nvPr/>
        </p:nvSpPr>
        <p:spPr>
          <a:xfrm>
            <a:off x="7974705" y="4217553"/>
            <a:ext cx="2233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Reverse_turn</a:t>
            </a:r>
            <a:r>
              <a:rPr lang="en-US" altLang="ko-KR" sz="2000" dirty="0">
                <a:latin typeface="Arial Rounded MT Bold" panose="020B0604020202020204" pitchFamily="34" charset="0"/>
                <a:cs typeface="Aharoni" panose="020B0604020202020204" pitchFamily="2" charset="-79"/>
              </a:rPr>
              <a:t>(5)</a:t>
            </a:r>
            <a:endParaRPr lang="ko-KR" altLang="en-US" sz="20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9B5322-A55D-47C8-BBA2-E5F96896041D}"/>
              </a:ext>
            </a:extLst>
          </p:cNvPr>
          <p:cNvSpPr txBox="1"/>
          <p:nvPr/>
        </p:nvSpPr>
        <p:spPr>
          <a:xfrm>
            <a:off x="5048250" y="1157354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rial Rounded MT Bold" panose="020B0604020202020204" pitchFamily="34" charset="0"/>
                <a:cs typeface="Aharoni" panose="020B0604020202020204" pitchFamily="2" charset="-79"/>
              </a:rPr>
              <a:t>operational(2)</a:t>
            </a:r>
            <a:endParaRPr lang="ko-KR" altLang="en-US" sz="20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A6F8B42-51BA-4E3C-8E21-537BAAC630CC}"/>
              </a:ext>
            </a:extLst>
          </p:cNvPr>
          <p:cNvSpPr/>
          <p:nvPr/>
        </p:nvSpPr>
        <p:spPr>
          <a:xfrm>
            <a:off x="819151" y="3551271"/>
            <a:ext cx="2722765" cy="2859054"/>
          </a:xfrm>
          <a:prstGeom prst="roundRect">
            <a:avLst>
              <a:gd name="adj" fmla="val 744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1B5DD5-83FC-4C6A-B964-CE824DE10167}"/>
              </a:ext>
            </a:extLst>
          </p:cNvPr>
          <p:cNvSpPr txBox="1"/>
          <p:nvPr/>
        </p:nvSpPr>
        <p:spPr>
          <a:xfrm>
            <a:off x="666409" y="3555935"/>
            <a:ext cx="155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rial Rounded MT Bold" panose="020B0604020202020204" pitchFamily="34" charset="0"/>
                <a:cs typeface="Aharoni" panose="020B0604020202020204" pitchFamily="2" charset="-79"/>
              </a:rPr>
              <a:t>error(7)</a:t>
            </a:r>
            <a:endParaRPr lang="ko-KR" altLang="en-US" sz="20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D1C9867-5555-44FB-96E0-DE9E9B53C869}"/>
              </a:ext>
            </a:extLst>
          </p:cNvPr>
          <p:cNvSpPr/>
          <p:nvPr/>
        </p:nvSpPr>
        <p:spPr>
          <a:xfrm>
            <a:off x="5048250" y="1806061"/>
            <a:ext cx="1866900" cy="1990460"/>
          </a:xfrm>
          <a:prstGeom prst="roundRect">
            <a:avLst>
              <a:gd name="adj" fmla="val 744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0827DA-F0EE-46E9-832A-DBA1E0ED4F58}"/>
              </a:ext>
            </a:extLst>
          </p:cNvPr>
          <p:cNvSpPr txBox="1"/>
          <p:nvPr/>
        </p:nvSpPr>
        <p:spPr>
          <a:xfrm>
            <a:off x="4889351" y="1881640"/>
            <a:ext cx="2233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/>
              </a:rPr>
              <a:t>acceleration</a:t>
            </a:r>
            <a:r>
              <a:rPr lang="en-US" altLang="ko-KR" sz="2000" dirty="0">
                <a:latin typeface="Arial Rounded MT Bold" panose="020B0604020202020204" pitchFamily="34" charset="0"/>
                <a:cs typeface="Aharoni" panose="020B0604020202020204" pitchFamily="2" charset="-79"/>
              </a:rPr>
              <a:t>(3)</a:t>
            </a:r>
            <a:endParaRPr lang="ko-KR" altLang="en-US" sz="20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57CD5FB-FF57-4C3A-9B6A-7BD4100D31D7}"/>
              </a:ext>
            </a:extLst>
          </p:cNvPr>
          <p:cNvSpPr/>
          <p:nvPr/>
        </p:nvSpPr>
        <p:spPr>
          <a:xfrm>
            <a:off x="5064354" y="4173086"/>
            <a:ext cx="1866900" cy="2009773"/>
          </a:xfrm>
          <a:prstGeom prst="roundRect">
            <a:avLst>
              <a:gd name="adj" fmla="val 744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380065-D49A-4811-B923-2C55A6AFDDDB}"/>
              </a:ext>
            </a:extLst>
          </p:cNvPr>
          <p:cNvSpPr txBox="1"/>
          <p:nvPr/>
        </p:nvSpPr>
        <p:spPr>
          <a:xfrm>
            <a:off x="4889351" y="4258355"/>
            <a:ext cx="2233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/>
              </a:rPr>
              <a:t>deceleration</a:t>
            </a:r>
            <a:r>
              <a:rPr lang="en-US" altLang="ko-KR" sz="2000" dirty="0">
                <a:latin typeface="Arial Rounded MT Bold" panose="020B0604020202020204" pitchFamily="34" charset="0"/>
                <a:cs typeface="Aharoni" panose="020B0604020202020204" pitchFamily="2" charset="-79"/>
              </a:rPr>
              <a:t>(6)</a:t>
            </a:r>
            <a:endParaRPr lang="ko-KR" altLang="en-US" sz="20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B0C9BD2-C5E2-4996-9CC0-70EEF84A0F2F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3221602" y="2007089"/>
            <a:ext cx="1825644" cy="776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9EC525-8B16-491F-B69A-4B7ADC2CF407}"/>
              </a:ext>
            </a:extLst>
          </p:cNvPr>
          <p:cNvSpPr txBox="1"/>
          <p:nvPr/>
        </p:nvSpPr>
        <p:spPr>
          <a:xfrm>
            <a:off x="3221602" y="1883978"/>
            <a:ext cx="1814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 err="1">
                <a:latin typeface="Arial Rounded MT Bold" panose="020F0704030504030204" pitchFamily="34" charset="0"/>
                <a:cs typeface="Aharoni" panose="020B0604020202020204" pitchFamily="2" charset="-79"/>
              </a:rPr>
              <a:t>Pos_accel</a:t>
            </a:r>
            <a:r>
              <a:rPr lang="en-US" altLang="ko-KR" sz="1000" i="1" dirty="0">
                <a:latin typeface="Arial Rounded MT Bold" panose="020F0704030504030204" pitchFamily="34" charset="0"/>
                <a:cs typeface="Aharoni" panose="020B0604020202020204" pitchFamily="2" charset="-79"/>
              </a:rPr>
              <a:t> / </a:t>
            </a:r>
            <a:r>
              <a:rPr lang="en-US" altLang="ko-KR" sz="1000" i="1" dirty="0" err="1">
                <a:latin typeface="Arial Rounded MT Bold" panose="020F0704030504030204" pitchFamily="34" charset="0"/>
                <a:cs typeface="Aharoni" panose="020B0604020202020204" pitchFamily="2" charset="-79"/>
              </a:rPr>
              <a:t>rev_accel</a:t>
            </a:r>
            <a:endParaRPr lang="ko-KR" altLang="en-US" sz="1000" i="1" dirty="0"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1F8F0C-D32E-4654-B96B-8A0ABE9344C3}"/>
              </a:ext>
            </a:extLst>
          </p:cNvPr>
          <p:cNvSpPr txBox="1"/>
          <p:nvPr/>
        </p:nvSpPr>
        <p:spPr>
          <a:xfrm>
            <a:off x="3086252" y="3236447"/>
            <a:ext cx="1814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>
                <a:latin typeface="Arial Rounded MT Bold" panose="020F0704030504030204" pitchFamily="34" charset="0"/>
                <a:cs typeface="Aharoni" panose="020B0604020202020204" pitchFamily="2" charset="-79"/>
              </a:rPr>
              <a:t>stop</a:t>
            </a:r>
            <a:endParaRPr lang="ko-KR" altLang="en-US" sz="1000" i="1" dirty="0"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49B53ED-3925-4D32-B299-AF7F1C7CE1D4}"/>
              </a:ext>
            </a:extLst>
          </p:cNvPr>
          <p:cNvCxnSpPr>
            <a:cxnSpLocks/>
          </p:cNvCxnSpPr>
          <p:nvPr/>
        </p:nvCxnSpPr>
        <p:spPr>
          <a:xfrm flipV="1">
            <a:off x="1513684" y="2737305"/>
            <a:ext cx="0" cy="813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5AF57A3-694C-4810-A2C6-9C62BECC9710}"/>
              </a:ext>
            </a:extLst>
          </p:cNvPr>
          <p:cNvSpPr txBox="1"/>
          <p:nvPr/>
        </p:nvSpPr>
        <p:spPr>
          <a:xfrm>
            <a:off x="206532" y="3032861"/>
            <a:ext cx="1814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 err="1">
                <a:latin typeface="Arial Rounded MT Bold" panose="020F0704030504030204" pitchFamily="34" charset="0"/>
                <a:cs typeface="Aharoni" panose="020B0604020202020204" pitchFamily="2" charset="-79"/>
              </a:rPr>
              <a:t>fninish</a:t>
            </a:r>
            <a:endParaRPr lang="ko-KR" altLang="en-US" sz="1000" i="1" dirty="0"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44B3601-5E7D-44B9-BB65-E03B71C6BF80}"/>
              </a:ext>
            </a:extLst>
          </p:cNvPr>
          <p:cNvSpPr/>
          <p:nvPr/>
        </p:nvSpPr>
        <p:spPr>
          <a:xfrm>
            <a:off x="1904474" y="5584044"/>
            <a:ext cx="1234427" cy="742816"/>
          </a:xfrm>
          <a:prstGeom prst="roundRect">
            <a:avLst>
              <a:gd name="adj" fmla="val 744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02B09F-3A76-4A78-A70B-5E1A6E3DC025}"/>
              </a:ext>
            </a:extLst>
          </p:cNvPr>
          <p:cNvSpPr txBox="1"/>
          <p:nvPr/>
        </p:nvSpPr>
        <p:spPr>
          <a:xfrm>
            <a:off x="1904473" y="5791589"/>
            <a:ext cx="1234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Err_emerg</a:t>
            </a:r>
            <a:r>
              <a:rPr lang="en-US" altLang="ko-KR" sz="1100" dirty="0">
                <a:latin typeface="Arial Rounded MT Bold" panose="020B0604020202020204" pitchFamily="34" charset="0"/>
                <a:cs typeface="Aharoni" panose="020B0604020202020204" pitchFamily="2" charset="-79"/>
              </a:rPr>
              <a:t>(10)</a:t>
            </a:r>
            <a:endParaRPr lang="ko-KR" altLang="en-US" sz="11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440B936-A8AB-41EB-B4A6-11F551CEC5C7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3138901" y="5955452"/>
            <a:ext cx="16764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64D451A-6D9F-4E62-8B07-B7FDA634EB5F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2507652" y="2737305"/>
            <a:ext cx="4408" cy="1197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87F1D28-E689-46B9-91FD-C49152648D92}"/>
              </a:ext>
            </a:extLst>
          </p:cNvPr>
          <p:cNvSpPr/>
          <p:nvPr/>
        </p:nvSpPr>
        <p:spPr>
          <a:xfrm>
            <a:off x="1895476" y="4773507"/>
            <a:ext cx="1234427" cy="742816"/>
          </a:xfrm>
          <a:prstGeom prst="roundRect">
            <a:avLst>
              <a:gd name="adj" fmla="val 744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1778236-F90E-4D1D-A0A8-68CB9C0FE3E4}"/>
              </a:ext>
            </a:extLst>
          </p:cNvPr>
          <p:cNvCxnSpPr>
            <a:cxnSpLocks/>
          </p:cNvCxnSpPr>
          <p:nvPr/>
        </p:nvCxnSpPr>
        <p:spPr>
          <a:xfrm flipH="1" flipV="1">
            <a:off x="3160248" y="5166759"/>
            <a:ext cx="1636024" cy="4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ECC1803-1CFE-4C21-A859-920A12DFBA71}"/>
              </a:ext>
            </a:extLst>
          </p:cNvPr>
          <p:cNvSpPr txBox="1"/>
          <p:nvPr/>
        </p:nvSpPr>
        <p:spPr>
          <a:xfrm>
            <a:off x="1846080" y="5035954"/>
            <a:ext cx="1333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Err_high_volt</a:t>
            </a:r>
            <a:r>
              <a:rPr lang="en-US" altLang="ko-KR" sz="1100" dirty="0">
                <a:latin typeface="Arial Rounded MT Bold" panose="020B0604020202020204" pitchFamily="34" charset="0"/>
                <a:cs typeface="Aharoni" panose="020B0604020202020204" pitchFamily="2" charset="-79"/>
              </a:rPr>
              <a:t>(9)</a:t>
            </a:r>
            <a:endParaRPr lang="ko-KR" altLang="en-US" sz="11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D82E3832-C9B0-48F7-8A7E-FB11C304ACF3}"/>
              </a:ext>
            </a:extLst>
          </p:cNvPr>
          <p:cNvSpPr/>
          <p:nvPr/>
        </p:nvSpPr>
        <p:spPr>
          <a:xfrm>
            <a:off x="1894846" y="3934699"/>
            <a:ext cx="1234427" cy="742816"/>
          </a:xfrm>
          <a:prstGeom prst="roundRect">
            <a:avLst>
              <a:gd name="adj" fmla="val 744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1C6558-6998-40EC-A669-A7474BD12513}"/>
              </a:ext>
            </a:extLst>
          </p:cNvPr>
          <p:cNvSpPr txBox="1"/>
          <p:nvPr/>
        </p:nvSpPr>
        <p:spPr>
          <a:xfrm>
            <a:off x="1855077" y="4160993"/>
            <a:ext cx="1333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Err_wrong_input</a:t>
            </a:r>
            <a:r>
              <a:rPr lang="en-US" altLang="ko-KR" sz="1100" dirty="0">
                <a:latin typeface="Arial Rounded MT Bold" panose="020B0604020202020204" pitchFamily="34" charset="0"/>
                <a:cs typeface="Aharoni" panose="020B0604020202020204" pitchFamily="2" charset="-79"/>
              </a:rPr>
              <a:t>(8)</a:t>
            </a:r>
            <a:endParaRPr lang="ko-KR" altLang="en-US" sz="11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24CF1A2-C178-4BDD-8019-6D34183B0667}"/>
              </a:ext>
            </a:extLst>
          </p:cNvPr>
          <p:cNvSpPr/>
          <p:nvPr/>
        </p:nvSpPr>
        <p:spPr>
          <a:xfrm>
            <a:off x="7934451" y="1839063"/>
            <a:ext cx="2949807" cy="2009774"/>
          </a:xfrm>
          <a:prstGeom prst="roundRect">
            <a:avLst>
              <a:gd name="adj" fmla="val 744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162083-E60E-4FBA-8FEA-9DF288A7165A}"/>
              </a:ext>
            </a:extLst>
          </p:cNvPr>
          <p:cNvSpPr txBox="1"/>
          <p:nvPr/>
        </p:nvSpPr>
        <p:spPr>
          <a:xfrm>
            <a:off x="7918436" y="1911075"/>
            <a:ext cx="2233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Positive_turn</a:t>
            </a:r>
            <a:r>
              <a:rPr lang="en-US" altLang="ko-KR" sz="2000" dirty="0">
                <a:latin typeface="Arial Rounded MT Bold" panose="020B0604020202020204" pitchFamily="34" charset="0"/>
                <a:cs typeface="Aharoni" panose="020B0604020202020204" pitchFamily="2" charset="-79"/>
              </a:rPr>
              <a:t>(4)</a:t>
            </a:r>
            <a:endParaRPr lang="ko-KR" altLang="en-US" sz="20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7EC0AB4-7F46-43BD-B6DA-D46C911DB092}"/>
              </a:ext>
            </a:extLst>
          </p:cNvPr>
          <p:cNvCxnSpPr>
            <a:cxnSpLocks/>
            <a:stCxn id="32" idx="3"/>
            <a:endCxn id="13" idx="1"/>
          </p:cNvCxnSpPr>
          <p:nvPr/>
        </p:nvCxnSpPr>
        <p:spPr>
          <a:xfrm>
            <a:off x="6915150" y="2801291"/>
            <a:ext cx="1019301" cy="23436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2FC8DE7-FB2A-4F5F-B93D-186A45A91B30}"/>
              </a:ext>
            </a:extLst>
          </p:cNvPr>
          <p:cNvCxnSpPr>
            <a:cxnSpLocks/>
          </p:cNvCxnSpPr>
          <p:nvPr/>
        </p:nvCxnSpPr>
        <p:spPr>
          <a:xfrm flipH="1">
            <a:off x="6925038" y="5431013"/>
            <a:ext cx="993398" cy="21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951D938-BAA8-41EF-96A7-E183F8407F4E}"/>
              </a:ext>
            </a:extLst>
          </p:cNvPr>
          <p:cNvCxnSpPr>
            <a:cxnSpLocks/>
            <a:stCxn id="69" idx="1"/>
            <a:endCxn id="35" idx="3"/>
          </p:cNvCxnSpPr>
          <p:nvPr/>
        </p:nvCxnSpPr>
        <p:spPr>
          <a:xfrm flipH="1">
            <a:off x="6931254" y="2843950"/>
            <a:ext cx="1003197" cy="2334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651DAA2-E338-40F6-9079-472B4ACF7516}"/>
              </a:ext>
            </a:extLst>
          </p:cNvPr>
          <p:cNvCxnSpPr>
            <a:cxnSpLocks/>
          </p:cNvCxnSpPr>
          <p:nvPr/>
        </p:nvCxnSpPr>
        <p:spPr>
          <a:xfrm>
            <a:off x="6934971" y="2536280"/>
            <a:ext cx="983376" cy="546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9A167F4-6326-407A-832E-E018D574D631}"/>
              </a:ext>
            </a:extLst>
          </p:cNvPr>
          <p:cNvSpPr txBox="1"/>
          <p:nvPr/>
        </p:nvSpPr>
        <p:spPr>
          <a:xfrm>
            <a:off x="2046031" y="3244969"/>
            <a:ext cx="1814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 err="1">
                <a:latin typeface="Arial Rounded MT Bold" panose="020F0704030504030204" pitchFamily="34" charset="0"/>
                <a:cs typeface="Aharoni" panose="020B0604020202020204" pitchFamily="2" charset="-79"/>
              </a:rPr>
              <a:t>wrong_input</a:t>
            </a:r>
            <a:endParaRPr lang="ko-KR" altLang="en-US" sz="1000" i="1" dirty="0"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28E18E3-15F6-48C3-AC6A-13B224FE16BE}"/>
              </a:ext>
            </a:extLst>
          </p:cNvPr>
          <p:cNvSpPr txBox="1"/>
          <p:nvPr/>
        </p:nvSpPr>
        <p:spPr>
          <a:xfrm>
            <a:off x="3152268" y="4844162"/>
            <a:ext cx="1814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 err="1">
                <a:latin typeface="Arial Rounded MT Bold" panose="020F0704030504030204" pitchFamily="34" charset="0"/>
                <a:cs typeface="Aharoni" panose="020B0604020202020204" pitchFamily="2" charset="-79"/>
              </a:rPr>
              <a:t>high_volt</a:t>
            </a:r>
            <a:endParaRPr lang="ko-KR" altLang="en-US" sz="1000" i="1" dirty="0"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151E4DE-22B8-419A-820A-C5263EFD2BF8}"/>
              </a:ext>
            </a:extLst>
          </p:cNvPr>
          <p:cNvSpPr txBox="1"/>
          <p:nvPr/>
        </p:nvSpPr>
        <p:spPr>
          <a:xfrm>
            <a:off x="3097427" y="5634995"/>
            <a:ext cx="1814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 err="1">
                <a:latin typeface="Arial Rounded MT Bold" panose="020F0704030504030204" pitchFamily="34" charset="0"/>
                <a:cs typeface="Aharoni" panose="020B0604020202020204" pitchFamily="2" charset="-79"/>
              </a:rPr>
              <a:t>emerg_stop</a:t>
            </a:r>
            <a:endParaRPr lang="ko-KR" altLang="en-US" sz="1000" i="1" dirty="0"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8F7F0C6-CA6B-4E4A-B597-6A3FC58C46BD}"/>
              </a:ext>
            </a:extLst>
          </p:cNvPr>
          <p:cNvSpPr txBox="1"/>
          <p:nvPr/>
        </p:nvSpPr>
        <p:spPr>
          <a:xfrm>
            <a:off x="5992540" y="3800345"/>
            <a:ext cx="1814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>
                <a:latin typeface="Arial Rounded MT Bold" panose="020F0704030504030204" pitchFamily="34" charset="0"/>
                <a:cs typeface="Aharoni" panose="020B0604020202020204" pitchFamily="2" charset="-79"/>
              </a:rPr>
              <a:t>reverse</a:t>
            </a:r>
            <a:endParaRPr lang="ko-KR" altLang="en-US" sz="1000" i="1" dirty="0"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F9513E5-6C0A-4C91-9ED5-E317DD4EDFEA}"/>
              </a:ext>
            </a:extLst>
          </p:cNvPr>
          <p:cNvCxnSpPr>
            <a:cxnSpLocks/>
            <a:stCxn id="35" idx="1"/>
            <a:endCxn id="24" idx="1"/>
          </p:cNvCxnSpPr>
          <p:nvPr/>
        </p:nvCxnSpPr>
        <p:spPr>
          <a:xfrm flipH="1" flipV="1">
            <a:off x="3221602" y="2007089"/>
            <a:ext cx="1842752" cy="3170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A83AC21-3DC7-43A2-9380-ED9F7892A2CB}"/>
              </a:ext>
            </a:extLst>
          </p:cNvPr>
          <p:cNvSpPr txBox="1"/>
          <p:nvPr/>
        </p:nvSpPr>
        <p:spPr>
          <a:xfrm>
            <a:off x="6465172" y="2197378"/>
            <a:ext cx="1814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>
                <a:latin typeface="Arial Rounded MT Bold" panose="020F0704030504030204" pitchFamily="34" charset="0"/>
                <a:cs typeface="Aharoni" panose="020B0604020202020204" pitchFamily="2" charset="-79"/>
              </a:rPr>
              <a:t>positive</a:t>
            </a:r>
            <a:endParaRPr lang="ko-KR" altLang="en-US" sz="1000" i="1" dirty="0"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B283957-08EA-4563-BD95-80835535CAFB}"/>
              </a:ext>
            </a:extLst>
          </p:cNvPr>
          <p:cNvSpPr txBox="1"/>
          <p:nvPr/>
        </p:nvSpPr>
        <p:spPr>
          <a:xfrm>
            <a:off x="6305023" y="5511884"/>
            <a:ext cx="2233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 err="1">
                <a:latin typeface="Arial Rounded MT Bold" panose="020F0704030504030204" pitchFamily="34" charset="0"/>
                <a:cs typeface="Aharoni" panose="020B0604020202020204" pitchFamily="2" charset="-79"/>
              </a:rPr>
              <a:t>rev_decel</a:t>
            </a:r>
            <a:endParaRPr lang="ko-KR" altLang="en-US" sz="1000" i="1" dirty="0"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22BC2E7-AF47-4925-BFB6-D681EA3E8566}"/>
              </a:ext>
            </a:extLst>
          </p:cNvPr>
          <p:cNvSpPr txBox="1"/>
          <p:nvPr/>
        </p:nvSpPr>
        <p:spPr>
          <a:xfrm>
            <a:off x="6910491" y="3819610"/>
            <a:ext cx="2233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 err="1">
                <a:latin typeface="Arial Rounded MT Bold" panose="020F0704030504030204" pitchFamily="34" charset="0"/>
                <a:cs typeface="Aharoni" panose="020B0604020202020204" pitchFamily="2" charset="-79"/>
              </a:rPr>
              <a:t>pos_decel</a:t>
            </a:r>
            <a:endParaRPr lang="ko-KR" altLang="en-US" sz="1000" i="1" dirty="0"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0082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6E4C64E-6207-4E7E-9170-C18778BF19C3}"/>
              </a:ext>
            </a:extLst>
          </p:cNvPr>
          <p:cNvSpPr/>
          <p:nvPr/>
        </p:nvSpPr>
        <p:spPr>
          <a:xfrm>
            <a:off x="539784" y="81530"/>
            <a:ext cx="2276475" cy="1035844"/>
          </a:xfrm>
          <a:prstGeom prst="roundRect">
            <a:avLst>
              <a:gd name="adj" fmla="val 744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F712ED2-EEAB-49D5-AB68-EE716A9B4302}"/>
              </a:ext>
            </a:extLst>
          </p:cNvPr>
          <p:cNvSpPr/>
          <p:nvPr/>
        </p:nvSpPr>
        <p:spPr>
          <a:xfrm>
            <a:off x="536454" y="609098"/>
            <a:ext cx="11115761" cy="6167372"/>
          </a:xfrm>
          <a:prstGeom prst="roundRect">
            <a:avLst>
              <a:gd name="adj" fmla="val 744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6ABF6-4AE3-42C6-A4C3-CA295FDEAB62}"/>
              </a:ext>
            </a:extLst>
          </p:cNvPr>
          <p:cNvSpPr txBox="1"/>
          <p:nvPr/>
        </p:nvSpPr>
        <p:spPr>
          <a:xfrm>
            <a:off x="720850" y="147654"/>
            <a:ext cx="191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component</a:t>
            </a:r>
            <a:endParaRPr lang="ko-KR" altLang="en-US" sz="2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ADCAFD7-7AE1-4D9D-9539-B968F3F3145F}"/>
              </a:ext>
            </a:extLst>
          </p:cNvPr>
          <p:cNvSpPr/>
          <p:nvPr/>
        </p:nvSpPr>
        <p:spPr>
          <a:xfrm>
            <a:off x="745148" y="795704"/>
            <a:ext cx="2389727" cy="1652460"/>
          </a:xfrm>
          <a:prstGeom prst="roundRect">
            <a:avLst>
              <a:gd name="adj" fmla="val 744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50360B6-043C-4DE2-9884-EA5D8E9614BD}"/>
              </a:ext>
            </a:extLst>
          </p:cNvPr>
          <p:cNvSpPr/>
          <p:nvPr/>
        </p:nvSpPr>
        <p:spPr>
          <a:xfrm>
            <a:off x="4025505" y="795705"/>
            <a:ext cx="7412781" cy="3170366"/>
          </a:xfrm>
          <a:prstGeom prst="roundRect">
            <a:avLst>
              <a:gd name="adj" fmla="val 744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6EE01-0A76-4902-9C39-3004A5F58680}"/>
              </a:ext>
            </a:extLst>
          </p:cNvPr>
          <p:cNvSpPr txBox="1"/>
          <p:nvPr/>
        </p:nvSpPr>
        <p:spPr>
          <a:xfrm>
            <a:off x="4198882" y="878818"/>
            <a:ext cx="1871239" cy="39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operational(2)</a:t>
            </a:r>
            <a:endParaRPr lang="ko-KR" altLang="en-US" sz="2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EBC7B62-AF69-4CB3-976F-9D0F157720DC}"/>
              </a:ext>
            </a:extLst>
          </p:cNvPr>
          <p:cNvGrpSpPr/>
          <p:nvPr/>
        </p:nvGrpSpPr>
        <p:grpSpPr>
          <a:xfrm>
            <a:off x="583808" y="844958"/>
            <a:ext cx="2478120" cy="1567780"/>
            <a:chOff x="581646" y="1139853"/>
            <a:chExt cx="2478120" cy="15677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4B1CE-903B-496E-8F42-051725EB862D}"/>
                </a:ext>
              </a:extLst>
            </p:cNvPr>
            <p:cNvSpPr txBox="1"/>
            <p:nvPr/>
          </p:nvSpPr>
          <p:spPr>
            <a:xfrm>
              <a:off x="581646" y="1139853"/>
              <a:ext cx="1552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바탕" panose="02030600000101010101" pitchFamily="18" charset="-127"/>
                  <a:ea typeface="바탕" panose="02030600000101010101" pitchFamily="18" charset="-127"/>
                  <a:cs typeface="Aharoni" panose="020B0604020202020204" pitchFamily="2" charset="-79"/>
                </a:rPr>
                <a:t>Idle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9464F77-EC78-4E54-8ED5-7D8245F10788}"/>
                </a:ext>
              </a:extLst>
            </p:cNvPr>
            <p:cNvSpPr txBox="1"/>
            <p:nvPr/>
          </p:nvSpPr>
          <p:spPr>
            <a:xfrm>
              <a:off x="976603" y="1538082"/>
              <a:ext cx="208316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altLang="ko-KR" sz="1000" dirty="0" err="1">
                  <a:latin typeface="바탕" panose="02030600000101010101" pitchFamily="18" charset="-127"/>
                  <a:ea typeface="바탕" panose="02030600000101010101" pitchFamily="18" charset="-127"/>
                  <a:cs typeface="Aharoni" panose="020B0604020202020204" pitchFamily="2" charset="-79"/>
                </a:rPr>
                <a:t>Uv</a:t>
              </a:r>
              <a:r>
                <a:rPr lang="ko-KR" altLang="en-US" sz="1000" dirty="0">
                  <a:latin typeface="바탕" panose="02030600000101010101" pitchFamily="18" charset="-127"/>
                  <a:ea typeface="바탕" panose="02030600000101010101" pitchFamily="18" charset="-127"/>
                  <a:cs typeface="Aharoni" panose="020B0604020202020204" pitchFamily="2" charset="-79"/>
                </a:rPr>
                <a:t> 센서에서 값을 받아 옴</a:t>
              </a:r>
              <a:endParaRPr lang="en-US" altLang="ko-KR" sz="20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endParaRPr>
            </a:p>
            <a:p>
              <a:pPr marL="228600" indent="-228600">
                <a:buAutoNum type="arabicPeriod"/>
              </a:pPr>
              <a:r>
                <a:rPr lang="ko-KR" altLang="en-US" sz="1000" dirty="0">
                  <a:latin typeface="바탕" panose="02030600000101010101" pitchFamily="18" charset="-127"/>
                  <a:ea typeface="바탕" panose="02030600000101010101" pitchFamily="18" charset="-127"/>
                  <a:cs typeface="Aharoni" panose="020B0604020202020204" pitchFamily="2" charset="-79"/>
                </a:rPr>
                <a:t>첫</a:t>
              </a:r>
              <a:r>
                <a:rPr lang="en-US" altLang="ko-KR" sz="1000" dirty="0">
                  <a:latin typeface="바탕" panose="02030600000101010101" pitchFamily="18" charset="-127"/>
                  <a:ea typeface="바탕" panose="02030600000101010101" pitchFamily="18" charset="-127"/>
                  <a:cs typeface="Aharoni" panose="020B0604020202020204" pitchFamily="2" charset="-79"/>
                </a:rPr>
                <a:t> </a:t>
              </a:r>
              <a:r>
                <a:rPr lang="en-US" altLang="ko-KR" sz="1000" dirty="0" err="1">
                  <a:latin typeface="바탕" panose="02030600000101010101" pitchFamily="18" charset="-127"/>
                  <a:ea typeface="바탕" panose="02030600000101010101" pitchFamily="18" charset="-127"/>
                  <a:cs typeface="Aharoni" panose="020B0604020202020204" pitchFamily="2" charset="-79"/>
                </a:rPr>
                <a:t>uv</a:t>
              </a:r>
              <a:r>
                <a:rPr lang="en-US" altLang="ko-KR" sz="1000" dirty="0">
                  <a:latin typeface="바탕" panose="02030600000101010101" pitchFamily="18" charset="-127"/>
                  <a:ea typeface="바탕" panose="02030600000101010101" pitchFamily="18" charset="-127"/>
                  <a:cs typeface="Aharoni" panose="020B0604020202020204" pitchFamily="2" charset="-79"/>
                </a:rPr>
                <a:t> </a:t>
              </a:r>
              <a:r>
                <a:rPr lang="ko-KR" altLang="en-US" sz="1000" dirty="0">
                  <a:latin typeface="바탕" panose="02030600000101010101" pitchFamily="18" charset="-127"/>
                  <a:ea typeface="바탕" panose="02030600000101010101" pitchFamily="18" charset="-127"/>
                  <a:cs typeface="Aharoni" panose="020B0604020202020204" pitchFamily="2" charset="-79"/>
                </a:rPr>
                <a:t>센서의 값과 두번째 </a:t>
              </a:r>
              <a:r>
                <a:rPr lang="en-US" altLang="ko-KR" sz="1000" dirty="0" err="1">
                  <a:latin typeface="바탕" panose="02030600000101010101" pitchFamily="18" charset="-127"/>
                  <a:ea typeface="바탕" panose="02030600000101010101" pitchFamily="18" charset="-127"/>
                  <a:cs typeface="Aharoni" panose="020B0604020202020204" pitchFamily="2" charset="-79"/>
                </a:rPr>
                <a:t>uv</a:t>
              </a:r>
              <a:r>
                <a:rPr lang="en-US" altLang="ko-KR" sz="1000" dirty="0">
                  <a:latin typeface="바탕" panose="02030600000101010101" pitchFamily="18" charset="-127"/>
                  <a:ea typeface="바탕" panose="02030600000101010101" pitchFamily="18" charset="-127"/>
                  <a:cs typeface="Aharoni" panose="020B0604020202020204" pitchFamily="2" charset="-79"/>
                </a:rPr>
                <a:t> </a:t>
              </a:r>
              <a:r>
                <a:rPr lang="ko-KR" altLang="en-US" sz="1000" dirty="0">
                  <a:latin typeface="바탕" panose="02030600000101010101" pitchFamily="18" charset="-127"/>
                  <a:ea typeface="바탕" panose="02030600000101010101" pitchFamily="18" charset="-127"/>
                  <a:cs typeface="Aharoni" panose="020B0604020202020204" pitchFamily="2" charset="-79"/>
                </a:rPr>
                <a:t>센서의 값의 차이가 크다면 </a:t>
              </a:r>
              <a:r>
                <a:rPr lang="en-US" altLang="ko-KR" sz="1000" dirty="0">
                  <a:latin typeface="바탕" panose="02030600000101010101" pitchFamily="18" charset="-127"/>
                  <a:ea typeface="바탕" panose="02030600000101010101" pitchFamily="18" charset="-127"/>
                  <a:cs typeface="Aharoni" panose="020B0604020202020204" pitchFamily="2" charset="-79"/>
                </a:rPr>
                <a:t>operational</a:t>
              </a:r>
              <a:r>
                <a:rPr lang="ko-KR" altLang="en-US" sz="1000" dirty="0">
                  <a:latin typeface="바탕" panose="02030600000101010101" pitchFamily="18" charset="-127"/>
                  <a:ea typeface="바탕" panose="02030600000101010101" pitchFamily="18" charset="-127"/>
                  <a:cs typeface="Aharoni" panose="020B0604020202020204" pitchFamily="2" charset="-79"/>
                </a:rPr>
                <a:t>로 이동</a:t>
              </a:r>
              <a:endPara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endParaRPr>
            </a:p>
            <a:p>
              <a:pPr marL="228600" indent="-228600">
                <a:buAutoNum type="arabicPeriod"/>
              </a:pPr>
              <a:r>
                <a:rPr lang="en-US" altLang="ko-KR" sz="1000" dirty="0" err="1">
                  <a:latin typeface="바탕" panose="02030600000101010101" pitchFamily="18" charset="-127"/>
                  <a:ea typeface="바탕" panose="02030600000101010101" pitchFamily="18" charset="-127"/>
                  <a:cs typeface="Aharoni" panose="020B0604020202020204" pitchFamily="2" charset="-79"/>
                </a:rPr>
                <a:t>Uv</a:t>
              </a:r>
              <a:r>
                <a:rPr lang="ko-KR" altLang="en-US" sz="1000" dirty="0">
                  <a:latin typeface="바탕" panose="02030600000101010101" pitchFamily="18" charset="-127"/>
                  <a:ea typeface="바탕" panose="02030600000101010101" pitchFamily="18" charset="-127"/>
                  <a:cs typeface="Aharoni" panose="020B0604020202020204" pitchFamily="2" charset="-79"/>
                </a:rPr>
                <a:t>센서의 개수는 </a:t>
              </a:r>
              <a:r>
                <a:rPr lang="en-US" altLang="ko-KR" sz="1000" dirty="0">
                  <a:latin typeface="바탕" panose="02030600000101010101" pitchFamily="18" charset="-127"/>
                  <a:ea typeface="바탕" panose="02030600000101010101" pitchFamily="18" charset="-127"/>
                  <a:cs typeface="Aharoni" panose="020B0604020202020204" pitchFamily="2" charset="-79"/>
                </a:rPr>
                <a:t>6~8</a:t>
              </a:r>
              <a:r>
                <a:rPr lang="ko-KR" altLang="en-US" sz="1000" dirty="0">
                  <a:latin typeface="바탕" panose="02030600000101010101" pitchFamily="18" charset="-127"/>
                  <a:ea typeface="바탕" panose="02030600000101010101" pitchFamily="18" charset="-127"/>
                  <a:cs typeface="Aharoni" panose="020B0604020202020204" pitchFamily="2" charset="-79"/>
                </a:rPr>
                <a:t>개이다</a:t>
              </a:r>
              <a:r>
                <a:rPr lang="en-US" altLang="ko-KR" sz="1000" dirty="0">
                  <a:latin typeface="바탕" panose="02030600000101010101" pitchFamily="18" charset="-127"/>
                  <a:ea typeface="바탕" panose="02030600000101010101" pitchFamily="18" charset="-127"/>
                  <a:cs typeface="Aharoni" panose="020B0604020202020204" pitchFamily="2" charset="-79"/>
                </a:rPr>
                <a:t>.</a:t>
              </a:r>
            </a:p>
            <a:p>
              <a:pPr marL="228600" indent="-228600">
                <a:buAutoNum type="arabicPeriod"/>
              </a:pPr>
              <a:r>
                <a:rPr lang="ko-KR" altLang="en-US" sz="1000" dirty="0">
                  <a:latin typeface="바탕" panose="02030600000101010101" pitchFamily="18" charset="-127"/>
                  <a:ea typeface="바탕" panose="02030600000101010101" pitchFamily="18" charset="-127"/>
                  <a:cs typeface="Aharoni" panose="020B0604020202020204" pitchFamily="2" charset="-79"/>
                </a:rPr>
                <a:t>변수의 값을 모두 초기화 해준다</a:t>
              </a:r>
              <a:r>
                <a:rPr lang="en-US" altLang="ko-KR" sz="1000" dirty="0">
                  <a:latin typeface="바탕" panose="02030600000101010101" pitchFamily="18" charset="-127"/>
                  <a:ea typeface="바탕" panose="02030600000101010101" pitchFamily="18" charset="-127"/>
                  <a:cs typeface="Aharoni" panose="020B0604020202020204" pitchFamily="2" charset="-79"/>
                </a:rPr>
                <a:t>.</a:t>
              </a: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A825BFE-F663-42F8-83D1-D6E6039FEC1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34875" y="1621934"/>
            <a:ext cx="8906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9D46BEE7-C01D-40CA-A347-DDEB292ACE29}"/>
              </a:ext>
            </a:extLst>
          </p:cNvPr>
          <p:cNvSpPr/>
          <p:nvPr/>
        </p:nvSpPr>
        <p:spPr>
          <a:xfrm>
            <a:off x="753714" y="4503753"/>
            <a:ext cx="2389727" cy="1750798"/>
          </a:xfrm>
          <a:prstGeom prst="roundRect">
            <a:avLst>
              <a:gd name="adj" fmla="val 744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F032F30-EDB3-4B59-946F-A90CC222270B}"/>
              </a:ext>
            </a:extLst>
          </p:cNvPr>
          <p:cNvSpPr txBox="1"/>
          <p:nvPr/>
        </p:nvSpPr>
        <p:spPr>
          <a:xfrm>
            <a:off x="559866" y="4593468"/>
            <a:ext cx="155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Stop</a:t>
            </a:r>
            <a:endParaRPr lang="ko-KR" altLang="en-US" sz="2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4B5DA3B-F488-4957-9B4C-AE6CFFD0853A}"/>
              </a:ext>
            </a:extLst>
          </p:cNvPr>
          <p:cNvSpPr/>
          <p:nvPr/>
        </p:nvSpPr>
        <p:spPr>
          <a:xfrm>
            <a:off x="4025505" y="4916792"/>
            <a:ext cx="3358666" cy="1345724"/>
          </a:xfrm>
          <a:prstGeom prst="roundRect">
            <a:avLst>
              <a:gd name="adj" fmla="val 744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EF00EBE-02A8-4B7E-9119-FEB0106DA45B}"/>
              </a:ext>
            </a:extLst>
          </p:cNvPr>
          <p:cNvCxnSpPr>
            <a:cxnSpLocks/>
            <a:stCxn id="80" idx="1"/>
            <a:endCxn id="69" idx="3"/>
          </p:cNvCxnSpPr>
          <p:nvPr/>
        </p:nvCxnSpPr>
        <p:spPr>
          <a:xfrm flipH="1" flipV="1">
            <a:off x="3143441" y="5379152"/>
            <a:ext cx="882064" cy="210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3489FE7-5D25-4014-8B55-FEAFBBEBC19F}"/>
              </a:ext>
            </a:extLst>
          </p:cNvPr>
          <p:cNvSpPr/>
          <p:nvPr/>
        </p:nvSpPr>
        <p:spPr>
          <a:xfrm>
            <a:off x="4198881" y="2694697"/>
            <a:ext cx="7115441" cy="1075429"/>
          </a:xfrm>
          <a:prstGeom prst="roundRect">
            <a:avLst>
              <a:gd name="adj" fmla="val 744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DB7FAF3-624C-478F-9DCA-8D7087959724}"/>
              </a:ext>
            </a:extLst>
          </p:cNvPr>
          <p:cNvSpPr txBox="1"/>
          <p:nvPr/>
        </p:nvSpPr>
        <p:spPr>
          <a:xfrm>
            <a:off x="4081294" y="2720943"/>
            <a:ext cx="1988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Reverse_run</a:t>
            </a:r>
            <a:endParaRPr lang="ko-KR" altLang="en-US" sz="2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0EBF8D6-2611-41AC-AF00-0E7D767DF163}"/>
              </a:ext>
            </a:extLst>
          </p:cNvPr>
          <p:cNvSpPr txBox="1"/>
          <p:nvPr/>
        </p:nvSpPr>
        <p:spPr>
          <a:xfrm>
            <a:off x="4081294" y="5002180"/>
            <a:ext cx="1988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Positive_Error</a:t>
            </a:r>
            <a:endParaRPr lang="ko-KR" altLang="en-US" sz="2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15AF5B9-CA57-40E2-9059-9981CAA7BCD1}"/>
              </a:ext>
            </a:extLst>
          </p:cNvPr>
          <p:cNvSpPr txBox="1"/>
          <p:nvPr/>
        </p:nvSpPr>
        <p:spPr>
          <a:xfrm>
            <a:off x="4198882" y="5402290"/>
            <a:ext cx="2895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바탕" panose="02030600000101010101" pitchFamily="18" charset="-127"/>
                <a:ea typeface="바탕" panose="02030600000101010101" pitchFamily="18" charset="-127"/>
              </a:rPr>
              <a:t>후진 후 전진</a:t>
            </a:r>
            <a:endParaRPr lang="en-US" altLang="ko-KR" sz="1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바탕" panose="02030600000101010101" pitchFamily="18" charset="-127"/>
                <a:ea typeface="바탕" panose="02030600000101010101" pitchFamily="18" charset="-127"/>
              </a:rPr>
              <a:t>만약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r>
              <a:rPr lang="ko-KR" altLang="en-US" sz="1000" dirty="0">
                <a:latin typeface="바탕" panose="02030600000101010101" pitchFamily="18" charset="-127"/>
                <a:ea typeface="바탕" panose="02030600000101010101" pitchFamily="18" charset="-127"/>
              </a:rPr>
              <a:t>회 이하이면 반복</a:t>
            </a:r>
            <a:endParaRPr lang="en-US" altLang="ko-KR" sz="1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r>
              <a:rPr lang="ko-KR" altLang="en-US" sz="1000" dirty="0">
                <a:latin typeface="바탕" panose="02030600000101010101" pitchFamily="18" charset="-127"/>
                <a:ea typeface="바탕" panose="02030600000101010101" pitchFamily="18" charset="-127"/>
              </a:rPr>
              <a:t>외 초과 시 멈춤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0AE49E7-58F8-4210-8C2F-2AC7206BB5F3}"/>
              </a:ext>
            </a:extLst>
          </p:cNvPr>
          <p:cNvSpPr txBox="1"/>
          <p:nvPr/>
        </p:nvSpPr>
        <p:spPr>
          <a:xfrm>
            <a:off x="844520" y="5028121"/>
            <a:ext cx="2156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1000" dirty="0">
                <a:latin typeface="바탕" panose="02030600000101010101" pitchFamily="18" charset="-127"/>
                <a:ea typeface="바탕" panose="02030600000101010101" pitchFamily="18" charset="-127"/>
              </a:rPr>
              <a:t>모든 기능 정지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366C58A3-C67F-437D-AA17-FB4573A9ADA3}"/>
              </a:ext>
            </a:extLst>
          </p:cNvPr>
          <p:cNvSpPr/>
          <p:nvPr/>
        </p:nvSpPr>
        <p:spPr>
          <a:xfrm>
            <a:off x="7791375" y="4916792"/>
            <a:ext cx="3358666" cy="1345724"/>
          </a:xfrm>
          <a:prstGeom prst="roundRect">
            <a:avLst>
              <a:gd name="adj" fmla="val 744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52FDFFC-D34E-45A6-815D-B22A39D11175}"/>
              </a:ext>
            </a:extLst>
          </p:cNvPr>
          <p:cNvSpPr txBox="1"/>
          <p:nvPr/>
        </p:nvSpPr>
        <p:spPr>
          <a:xfrm>
            <a:off x="7994752" y="5028121"/>
            <a:ext cx="1988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Reverse_Error</a:t>
            </a:r>
            <a:endParaRPr lang="ko-KR" altLang="en-US" sz="2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8212B4B-AA26-4324-9BCA-C4885452933E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5704838" y="3966071"/>
            <a:ext cx="0" cy="950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995B29F-BA81-46C8-A665-44E40FEE8530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470708" y="3966071"/>
            <a:ext cx="0" cy="950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CFA50F2-A8E7-4BFA-9F67-B7CA8A702041}"/>
              </a:ext>
            </a:extLst>
          </p:cNvPr>
          <p:cNvCxnSpPr>
            <a:cxnSpLocks/>
            <a:stCxn id="69" idx="0"/>
            <a:endCxn id="7" idx="2"/>
          </p:cNvCxnSpPr>
          <p:nvPr/>
        </p:nvCxnSpPr>
        <p:spPr>
          <a:xfrm flipH="1" flipV="1">
            <a:off x="1940012" y="2448164"/>
            <a:ext cx="8566" cy="2055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4A642024-B145-4C6C-BA67-E10D12E6F3F9}"/>
              </a:ext>
            </a:extLst>
          </p:cNvPr>
          <p:cNvSpPr/>
          <p:nvPr/>
        </p:nvSpPr>
        <p:spPr>
          <a:xfrm>
            <a:off x="4182988" y="1521295"/>
            <a:ext cx="7115441" cy="1075429"/>
          </a:xfrm>
          <a:prstGeom prst="roundRect">
            <a:avLst>
              <a:gd name="adj" fmla="val 744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3FE7538-0F50-4E49-AD9F-089F88740862}"/>
              </a:ext>
            </a:extLst>
          </p:cNvPr>
          <p:cNvSpPr txBox="1"/>
          <p:nvPr/>
        </p:nvSpPr>
        <p:spPr>
          <a:xfrm>
            <a:off x="4065401" y="1547541"/>
            <a:ext cx="1988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Positive_run</a:t>
            </a:r>
            <a:endParaRPr lang="ko-KR" altLang="en-US" sz="2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15E8253A-9CDC-4C80-BBAD-257EB824B846}"/>
              </a:ext>
            </a:extLst>
          </p:cNvPr>
          <p:cNvGrpSpPr/>
          <p:nvPr/>
        </p:nvGrpSpPr>
        <p:grpSpPr>
          <a:xfrm>
            <a:off x="2854927" y="1263956"/>
            <a:ext cx="6977336" cy="3285621"/>
            <a:chOff x="530038" y="896918"/>
            <a:chExt cx="9507343" cy="4483368"/>
          </a:xfrm>
        </p:grpSpPr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BC280CDF-929F-4A12-93D8-8FCF30E29DB9}"/>
                </a:ext>
              </a:extLst>
            </p:cNvPr>
            <p:cNvSpPr/>
            <p:nvPr/>
          </p:nvSpPr>
          <p:spPr>
            <a:xfrm>
              <a:off x="4760478" y="1590852"/>
              <a:ext cx="2069980" cy="901479"/>
            </a:xfrm>
            <a:prstGeom prst="roundRect">
              <a:avLst>
                <a:gd name="adj" fmla="val 744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F161186-933C-4DD8-8C6F-7287B9EB3B9F}"/>
                </a:ext>
              </a:extLst>
            </p:cNvPr>
            <p:cNvSpPr txBox="1"/>
            <p:nvPr/>
          </p:nvSpPr>
          <p:spPr>
            <a:xfrm>
              <a:off x="4822521" y="1841536"/>
              <a:ext cx="1988827" cy="545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0" i="0" dirty="0" err="1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</a:rPr>
                <a:t>P_accel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B43ABC7-8365-4B1D-BCD7-443E1BE4FD08}"/>
                </a:ext>
              </a:extLst>
            </p:cNvPr>
            <p:cNvSpPr txBox="1"/>
            <p:nvPr/>
          </p:nvSpPr>
          <p:spPr>
            <a:xfrm>
              <a:off x="2922245" y="5043215"/>
              <a:ext cx="1988828" cy="33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>
                  <a:solidFill>
                    <a:srgbClr val="000000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pError</a:t>
              </a:r>
              <a:endParaRPr lang="ko-KR" altLang="en-US" sz="10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1B3D449-739C-4CB5-8ED3-F04E8B5417A7}"/>
                </a:ext>
              </a:extLst>
            </p:cNvPr>
            <p:cNvSpPr txBox="1"/>
            <p:nvPr/>
          </p:nvSpPr>
          <p:spPr>
            <a:xfrm>
              <a:off x="566827" y="1871845"/>
              <a:ext cx="1988828" cy="33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바탕" panose="02030600000101010101" pitchFamily="18" charset="-127"/>
                  <a:ea typeface="바탕" panose="02030600000101010101" pitchFamily="18" charset="-127"/>
                  <a:cs typeface="Aharoni" panose="020B0604020202020204" pitchFamily="2" charset="-79"/>
                </a:rPr>
                <a:t>finish</a:t>
              </a:r>
              <a:endParaRPr lang="ko-KR" altLang="en-US" sz="10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263D1743-0F19-4341-8AA0-7E33475FAA42}"/>
                </a:ext>
              </a:extLst>
            </p:cNvPr>
            <p:cNvSpPr txBox="1"/>
            <p:nvPr/>
          </p:nvSpPr>
          <p:spPr>
            <a:xfrm>
              <a:off x="8048553" y="5044307"/>
              <a:ext cx="1988828" cy="33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0" i="0" dirty="0" err="1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</a:rPr>
                <a:t>rE</a:t>
              </a:r>
              <a:r>
                <a:rPr lang="en-US" altLang="ko-KR" sz="1000" dirty="0" err="1">
                  <a:solidFill>
                    <a:srgbClr val="000000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rror</a:t>
              </a:r>
              <a:endParaRPr lang="ko-KR" altLang="en-US" sz="10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C413629-89C4-4490-B185-66C52AAF1F5C}"/>
                </a:ext>
              </a:extLst>
            </p:cNvPr>
            <p:cNvSpPr txBox="1"/>
            <p:nvPr/>
          </p:nvSpPr>
          <p:spPr>
            <a:xfrm>
              <a:off x="530038" y="896918"/>
              <a:ext cx="1988828" cy="33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바탕" panose="02030600000101010101" pitchFamily="18" charset="-127"/>
                  <a:ea typeface="바탕" panose="02030600000101010101" pitchFamily="18" charset="-127"/>
                  <a:cs typeface="Aharoni" panose="020B0604020202020204" pitchFamily="2" charset="-79"/>
                </a:rPr>
                <a:t>clean</a:t>
              </a:r>
              <a:endParaRPr lang="ko-KR" altLang="en-US" sz="10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71FCD9D-5550-4E4D-BF30-51EF621A10A7}"/>
              </a:ext>
            </a:extLst>
          </p:cNvPr>
          <p:cNvGrpSpPr/>
          <p:nvPr/>
        </p:nvGrpSpPr>
        <p:grpSpPr>
          <a:xfrm>
            <a:off x="9431532" y="1788257"/>
            <a:ext cx="1519136" cy="660646"/>
            <a:chOff x="4760478" y="1590852"/>
            <a:chExt cx="2069980" cy="901479"/>
          </a:xfrm>
        </p:grpSpPr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F88CCADF-E680-4D8C-A909-3B2089A4693F}"/>
                </a:ext>
              </a:extLst>
            </p:cNvPr>
            <p:cNvSpPr/>
            <p:nvPr/>
          </p:nvSpPr>
          <p:spPr>
            <a:xfrm>
              <a:off x="4760478" y="1590852"/>
              <a:ext cx="2069980" cy="901479"/>
            </a:xfrm>
            <a:prstGeom prst="roundRect">
              <a:avLst>
                <a:gd name="adj" fmla="val 744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FF81DF7-081E-474E-A50E-8E13234218EF}"/>
                </a:ext>
              </a:extLst>
            </p:cNvPr>
            <p:cNvSpPr txBox="1"/>
            <p:nvPr/>
          </p:nvSpPr>
          <p:spPr>
            <a:xfrm>
              <a:off x="4820914" y="1780529"/>
              <a:ext cx="1988827" cy="545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0" i="0" dirty="0" err="1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</a:rPr>
                <a:t>P_decel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F65C3EA9-4009-4AE4-B719-E366C4235106}"/>
              </a:ext>
            </a:extLst>
          </p:cNvPr>
          <p:cNvGrpSpPr/>
          <p:nvPr/>
        </p:nvGrpSpPr>
        <p:grpSpPr>
          <a:xfrm>
            <a:off x="7703165" y="1779316"/>
            <a:ext cx="1519136" cy="660646"/>
            <a:chOff x="4760478" y="1590852"/>
            <a:chExt cx="2069980" cy="901479"/>
          </a:xfrm>
        </p:grpSpPr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0CCAF2AA-9AB8-46D8-B233-2826DB42AC2D}"/>
                </a:ext>
              </a:extLst>
            </p:cNvPr>
            <p:cNvSpPr/>
            <p:nvPr/>
          </p:nvSpPr>
          <p:spPr>
            <a:xfrm>
              <a:off x="4760478" y="1590852"/>
              <a:ext cx="2069980" cy="901479"/>
            </a:xfrm>
            <a:prstGeom prst="roundRect">
              <a:avLst>
                <a:gd name="adj" fmla="val 744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61418A9-2451-4D9A-A0EB-7BBE280E5231}"/>
                </a:ext>
              </a:extLst>
            </p:cNvPr>
            <p:cNvSpPr txBox="1"/>
            <p:nvPr/>
          </p:nvSpPr>
          <p:spPr>
            <a:xfrm>
              <a:off x="4822521" y="1841536"/>
              <a:ext cx="1988827" cy="545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solidFill>
                    <a:srgbClr val="000000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haroni" panose="020B0604020202020204" pitchFamily="2" charset="-79"/>
                </a:rPr>
                <a:t>P_run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endParaRP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DC48B8FE-5F93-4E58-AC5E-D5AEA0100FDC}"/>
              </a:ext>
            </a:extLst>
          </p:cNvPr>
          <p:cNvSpPr txBox="1"/>
          <p:nvPr/>
        </p:nvSpPr>
        <p:spPr>
          <a:xfrm>
            <a:off x="8060945" y="5421088"/>
            <a:ext cx="2895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바탕" panose="02030600000101010101" pitchFamily="18" charset="-127"/>
                <a:ea typeface="바탕" panose="02030600000101010101" pitchFamily="18" charset="-127"/>
              </a:rPr>
              <a:t>전진 후 후진</a:t>
            </a:r>
            <a:endParaRPr lang="en-US" altLang="ko-KR" sz="1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바탕" panose="02030600000101010101" pitchFamily="18" charset="-127"/>
                <a:ea typeface="바탕" panose="02030600000101010101" pitchFamily="18" charset="-127"/>
              </a:rPr>
              <a:t>만약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r>
              <a:rPr lang="ko-KR" altLang="en-US" sz="1000" dirty="0">
                <a:latin typeface="바탕" panose="02030600000101010101" pitchFamily="18" charset="-127"/>
                <a:ea typeface="바탕" panose="02030600000101010101" pitchFamily="18" charset="-127"/>
              </a:rPr>
              <a:t>회 이하이면 반복</a:t>
            </a:r>
            <a:endParaRPr lang="en-US" altLang="ko-KR" sz="1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r>
              <a:rPr lang="ko-KR" altLang="en-US" sz="1000" dirty="0">
                <a:latin typeface="바탕" panose="02030600000101010101" pitchFamily="18" charset="-127"/>
                <a:ea typeface="바탕" panose="02030600000101010101" pitchFamily="18" charset="-127"/>
              </a:rPr>
              <a:t>외 초과 시 멈춤 </a:t>
            </a:r>
          </a:p>
        </p:txBody>
      </p:sp>
      <p:sp>
        <p:nvSpPr>
          <p:cNvPr id="166" name="자유형: 도형 165">
            <a:extLst>
              <a:ext uri="{FF2B5EF4-FFF2-40B4-BE49-F238E27FC236}">
                <a16:creationId xmlns:a16="http://schemas.microsoft.com/office/drawing/2014/main" id="{84E7980D-1E2C-43AD-A08F-5FC4FE124319}"/>
              </a:ext>
            </a:extLst>
          </p:cNvPr>
          <p:cNvSpPr/>
          <p:nvPr/>
        </p:nvSpPr>
        <p:spPr>
          <a:xfrm>
            <a:off x="1949986" y="6262517"/>
            <a:ext cx="7530490" cy="296825"/>
          </a:xfrm>
          <a:custGeom>
            <a:avLst/>
            <a:gdLst>
              <a:gd name="connsiteX0" fmla="*/ 7436385 w 7436385"/>
              <a:gd name="connsiteY0" fmla="*/ 11017 h 330521"/>
              <a:gd name="connsiteX1" fmla="*/ 4340645 w 7436385"/>
              <a:gd name="connsiteY1" fmla="*/ 330506 h 330521"/>
              <a:gd name="connsiteX2" fmla="*/ 0 w 7436385"/>
              <a:gd name="connsiteY2" fmla="*/ 0 h 33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36385" h="330521">
                <a:moveTo>
                  <a:pt x="7436385" y="11017"/>
                </a:moveTo>
                <a:cubicBezTo>
                  <a:pt x="6508213" y="171679"/>
                  <a:pt x="5580042" y="332342"/>
                  <a:pt x="4340645" y="330506"/>
                </a:cubicBezTo>
                <a:cubicBezTo>
                  <a:pt x="3101248" y="328670"/>
                  <a:pt x="1550624" y="164335"/>
                  <a:pt x="0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234AC53D-26D3-43E7-88B2-D527B681D76F}"/>
              </a:ext>
            </a:extLst>
          </p:cNvPr>
          <p:cNvCxnSpPr>
            <a:cxnSpLocks/>
          </p:cNvCxnSpPr>
          <p:nvPr/>
        </p:nvCxnSpPr>
        <p:spPr>
          <a:xfrm flipH="1">
            <a:off x="3134875" y="1956216"/>
            <a:ext cx="8906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50FDE85E-2AA5-4BB5-9951-2C4BAD824CE7}"/>
              </a:ext>
            </a:extLst>
          </p:cNvPr>
          <p:cNvCxnSpPr>
            <a:cxnSpLocks/>
            <a:stCxn id="131" idx="3"/>
            <a:endCxn id="137" idx="1"/>
          </p:cNvCxnSpPr>
          <p:nvPr/>
        </p:nvCxnSpPr>
        <p:spPr>
          <a:xfrm>
            <a:off x="7478737" y="2102826"/>
            <a:ext cx="224428" cy="68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44746846-2C87-41DF-8E38-5ECB78E61B80}"/>
              </a:ext>
            </a:extLst>
          </p:cNvPr>
          <p:cNvCxnSpPr>
            <a:cxnSpLocks/>
            <a:stCxn id="137" idx="3"/>
            <a:endCxn id="134" idx="1"/>
          </p:cNvCxnSpPr>
          <p:nvPr/>
        </p:nvCxnSpPr>
        <p:spPr>
          <a:xfrm>
            <a:off x="9222301" y="2109639"/>
            <a:ext cx="209231" cy="89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2119DA6E-D426-4786-AE0D-F522C672C116}"/>
              </a:ext>
            </a:extLst>
          </p:cNvPr>
          <p:cNvGrpSpPr/>
          <p:nvPr/>
        </p:nvGrpSpPr>
        <p:grpSpPr>
          <a:xfrm>
            <a:off x="5959601" y="2937411"/>
            <a:ext cx="1519136" cy="660646"/>
            <a:chOff x="4760478" y="1590852"/>
            <a:chExt cx="2069980" cy="901479"/>
          </a:xfrm>
        </p:grpSpPr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4C9523AD-CD81-4B25-9687-B76ACCE4F743}"/>
                </a:ext>
              </a:extLst>
            </p:cNvPr>
            <p:cNvSpPr/>
            <p:nvPr/>
          </p:nvSpPr>
          <p:spPr>
            <a:xfrm>
              <a:off x="4760478" y="1590852"/>
              <a:ext cx="2069980" cy="901479"/>
            </a:xfrm>
            <a:prstGeom prst="roundRect">
              <a:avLst>
                <a:gd name="adj" fmla="val 744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0F1001C-577A-42CA-A10B-FEAE1133BCA8}"/>
                </a:ext>
              </a:extLst>
            </p:cNvPr>
            <p:cNvSpPr txBox="1"/>
            <p:nvPr/>
          </p:nvSpPr>
          <p:spPr>
            <a:xfrm>
              <a:off x="4822521" y="1841536"/>
              <a:ext cx="1988827" cy="545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0" i="0" dirty="0" err="1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</a:rPr>
                <a:t>P_accel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endParaRP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B2F8A2A5-96B5-4047-99D8-1126670C86E9}"/>
              </a:ext>
            </a:extLst>
          </p:cNvPr>
          <p:cNvGrpSpPr/>
          <p:nvPr/>
        </p:nvGrpSpPr>
        <p:grpSpPr>
          <a:xfrm>
            <a:off x="9431532" y="2953165"/>
            <a:ext cx="1519136" cy="660646"/>
            <a:chOff x="4760478" y="1590852"/>
            <a:chExt cx="2069980" cy="901479"/>
          </a:xfrm>
        </p:grpSpPr>
        <p:sp>
          <p:nvSpPr>
            <p:cNvPr id="182" name="사각형: 둥근 모서리 181">
              <a:extLst>
                <a:ext uri="{FF2B5EF4-FFF2-40B4-BE49-F238E27FC236}">
                  <a16:creationId xmlns:a16="http://schemas.microsoft.com/office/drawing/2014/main" id="{13746FB3-779F-4AAA-85EC-81E8763F334D}"/>
                </a:ext>
              </a:extLst>
            </p:cNvPr>
            <p:cNvSpPr/>
            <p:nvPr/>
          </p:nvSpPr>
          <p:spPr>
            <a:xfrm>
              <a:off x="4760478" y="1590852"/>
              <a:ext cx="2069980" cy="901479"/>
            </a:xfrm>
            <a:prstGeom prst="roundRect">
              <a:avLst>
                <a:gd name="adj" fmla="val 744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CC00C5D-44F3-49CD-AB0C-CCAA6AD9A707}"/>
                </a:ext>
              </a:extLst>
            </p:cNvPr>
            <p:cNvSpPr txBox="1"/>
            <p:nvPr/>
          </p:nvSpPr>
          <p:spPr>
            <a:xfrm>
              <a:off x="4820914" y="1780529"/>
              <a:ext cx="1988827" cy="545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0" i="0" dirty="0" err="1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</a:rPr>
                <a:t>P_decel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21548710-DF76-42F0-8D38-1B200D653D82}"/>
              </a:ext>
            </a:extLst>
          </p:cNvPr>
          <p:cNvGrpSpPr/>
          <p:nvPr/>
        </p:nvGrpSpPr>
        <p:grpSpPr>
          <a:xfrm>
            <a:off x="7703165" y="2944224"/>
            <a:ext cx="1519136" cy="660646"/>
            <a:chOff x="4760478" y="1590852"/>
            <a:chExt cx="2069980" cy="901479"/>
          </a:xfrm>
        </p:grpSpPr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2236BEC4-A877-4B5F-B244-B24DE3D1C416}"/>
                </a:ext>
              </a:extLst>
            </p:cNvPr>
            <p:cNvSpPr/>
            <p:nvPr/>
          </p:nvSpPr>
          <p:spPr>
            <a:xfrm>
              <a:off x="4760478" y="1590852"/>
              <a:ext cx="2069980" cy="901479"/>
            </a:xfrm>
            <a:prstGeom prst="roundRect">
              <a:avLst>
                <a:gd name="adj" fmla="val 744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1851BD8-1AE8-4B22-A8AE-4D013E4FEB5E}"/>
                </a:ext>
              </a:extLst>
            </p:cNvPr>
            <p:cNvSpPr txBox="1"/>
            <p:nvPr/>
          </p:nvSpPr>
          <p:spPr>
            <a:xfrm>
              <a:off x="4822521" y="1841536"/>
              <a:ext cx="1988827" cy="545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solidFill>
                    <a:srgbClr val="000000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haroni" panose="020B0604020202020204" pitchFamily="2" charset="-79"/>
                </a:rPr>
                <a:t>P_run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endParaRPr>
            </a:p>
          </p:txBody>
        </p:sp>
      </p:grp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74DF81FC-553C-47E6-A36B-8549865EA223}"/>
              </a:ext>
            </a:extLst>
          </p:cNvPr>
          <p:cNvCxnSpPr>
            <a:cxnSpLocks/>
            <a:stCxn id="179" idx="3"/>
            <a:endCxn id="185" idx="1"/>
          </p:cNvCxnSpPr>
          <p:nvPr/>
        </p:nvCxnSpPr>
        <p:spPr>
          <a:xfrm>
            <a:off x="7478737" y="3267734"/>
            <a:ext cx="224428" cy="68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20CC7AFE-9D51-4570-9CE7-5B4054788626}"/>
              </a:ext>
            </a:extLst>
          </p:cNvPr>
          <p:cNvCxnSpPr>
            <a:cxnSpLocks/>
            <a:stCxn id="185" idx="3"/>
            <a:endCxn id="182" idx="1"/>
          </p:cNvCxnSpPr>
          <p:nvPr/>
        </p:nvCxnSpPr>
        <p:spPr>
          <a:xfrm>
            <a:off x="9222301" y="3274547"/>
            <a:ext cx="209231" cy="89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화살표: U자형 188">
            <a:extLst>
              <a:ext uri="{FF2B5EF4-FFF2-40B4-BE49-F238E27FC236}">
                <a16:creationId xmlns:a16="http://schemas.microsoft.com/office/drawing/2014/main" id="{116F887E-1767-41D1-A971-66EAFFD65015}"/>
              </a:ext>
            </a:extLst>
          </p:cNvPr>
          <p:cNvSpPr/>
          <p:nvPr/>
        </p:nvSpPr>
        <p:spPr>
          <a:xfrm rot="3280824">
            <a:off x="7329168" y="4584712"/>
            <a:ext cx="347927" cy="397069"/>
          </a:xfrm>
          <a:prstGeom prst="uturnArrow">
            <a:avLst>
              <a:gd name="adj1" fmla="val 25000"/>
              <a:gd name="adj2" fmla="val 4593"/>
              <a:gd name="adj3" fmla="val 30487"/>
              <a:gd name="adj4" fmla="val 50529"/>
              <a:gd name="adj5" fmla="val 972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1" name="화살표: U자형 190">
            <a:extLst>
              <a:ext uri="{FF2B5EF4-FFF2-40B4-BE49-F238E27FC236}">
                <a16:creationId xmlns:a16="http://schemas.microsoft.com/office/drawing/2014/main" id="{C3090470-27B9-4742-8FBC-BCA6281FEFC3}"/>
              </a:ext>
            </a:extLst>
          </p:cNvPr>
          <p:cNvSpPr/>
          <p:nvPr/>
        </p:nvSpPr>
        <p:spPr>
          <a:xfrm rot="3280824">
            <a:off x="11140358" y="4594988"/>
            <a:ext cx="347927" cy="397069"/>
          </a:xfrm>
          <a:prstGeom prst="uturnArrow">
            <a:avLst>
              <a:gd name="adj1" fmla="val 25000"/>
              <a:gd name="adj2" fmla="val 4593"/>
              <a:gd name="adj3" fmla="val 30487"/>
              <a:gd name="adj4" fmla="val 50529"/>
              <a:gd name="adj5" fmla="val 972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D066AF88-C598-4403-83B2-0F87F05FC7BD}"/>
              </a:ext>
            </a:extLst>
          </p:cNvPr>
          <p:cNvCxnSpPr>
            <a:cxnSpLocks/>
          </p:cNvCxnSpPr>
          <p:nvPr/>
        </p:nvCxnSpPr>
        <p:spPr>
          <a:xfrm flipV="1">
            <a:off x="6299749" y="3966072"/>
            <a:ext cx="0" cy="9507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2A61F38F-8356-4FAC-944D-034863F2378F}"/>
              </a:ext>
            </a:extLst>
          </p:cNvPr>
          <p:cNvCxnSpPr>
            <a:cxnSpLocks/>
          </p:cNvCxnSpPr>
          <p:nvPr/>
        </p:nvCxnSpPr>
        <p:spPr>
          <a:xfrm flipV="1">
            <a:off x="9714978" y="3966072"/>
            <a:ext cx="0" cy="9507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FE602D4-E124-4312-AC10-B2FECD1C5C75}"/>
              </a:ext>
            </a:extLst>
          </p:cNvPr>
          <p:cNvSpPr/>
          <p:nvPr/>
        </p:nvSpPr>
        <p:spPr>
          <a:xfrm>
            <a:off x="200025" y="96385"/>
            <a:ext cx="2276475" cy="1035844"/>
          </a:xfrm>
          <a:prstGeom prst="roundRect">
            <a:avLst>
              <a:gd name="adj" fmla="val 744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6ABF40F-113C-4E4F-B923-E1C0B0A72227}"/>
              </a:ext>
            </a:extLst>
          </p:cNvPr>
          <p:cNvSpPr/>
          <p:nvPr/>
        </p:nvSpPr>
        <p:spPr>
          <a:xfrm>
            <a:off x="180975" y="594243"/>
            <a:ext cx="11830049" cy="6167372"/>
          </a:xfrm>
          <a:prstGeom prst="roundRect">
            <a:avLst>
              <a:gd name="adj" fmla="val 744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F2F27-003B-40AE-A357-F4ACCD036647}"/>
              </a:ext>
            </a:extLst>
          </p:cNvPr>
          <p:cNvSpPr txBox="1"/>
          <p:nvPr/>
        </p:nvSpPr>
        <p:spPr>
          <a:xfrm>
            <a:off x="381091" y="114587"/>
            <a:ext cx="191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component</a:t>
            </a:r>
            <a:endParaRPr lang="ko-KR" altLang="en-US" sz="2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85E4BA5-C46B-4ECE-9A07-A68F0B33409F}"/>
              </a:ext>
            </a:extLst>
          </p:cNvPr>
          <p:cNvSpPr/>
          <p:nvPr/>
        </p:nvSpPr>
        <p:spPr>
          <a:xfrm>
            <a:off x="449873" y="818712"/>
            <a:ext cx="2389727" cy="1652460"/>
          </a:xfrm>
          <a:prstGeom prst="roundRect">
            <a:avLst>
              <a:gd name="adj" fmla="val 744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545987D-DF52-43CE-8A4F-4698C7D14EE0}"/>
              </a:ext>
            </a:extLst>
          </p:cNvPr>
          <p:cNvSpPr/>
          <p:nvPr/>
        </p:nvSpPr>
        <p:spPr>
          <a:xfrm>
            <a:off x="449873" y="4775373"/>
            <a:ext cx="2389727" cy="1750798"/>
          </a:xfrm>
          <a:prstGeom prst="roundRect">
            <a:avLst>
              <a:gd name="adj" fmla="val 744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331F2DF-5CCF-452D-A0AA-E5186E54F3F0}"/>
              </a:ext>
            </a:extLst>
          </p:cNvPr>
          <p:cNvSpPr/>
          <p:nvPr/>
        </p:nvSpPr>
        <p:spPr>
          <a:xfrm>
            <a:off x="8206571" y="1344916"/>
            <a:ext cx="3413520" cy="2350783"/>
          </a:xfrm>
          <a:prstGeom prst="roundRect">
            <a:avLst>
              <a:gd name="adj" fmla="val 744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7689D4-AA31-4E16-9E59-AEDF8E183E50}"/>
              </a:ext>
            </a:extLst>
          </p:cNvPr>
          <p:cNvSpPr txBox="1"/>
          <p:nvPr/>
        </p:nvSpPr>
        <p:spPr>
          <a:xfrm>
            <a:off x="92528" y="857269"/>
            <a:ext cx="155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Idle</a:t>
            </a:r>
            <a:endParaRPr lang="ko-KR" altLang="en-US" sz="2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433522-23E9-4626-AD1C-3AB10E4C4631}"/>
              </a:ext>
            </a:extLst>
          </p:cNvPr>
          <p:cNvSpPr txBox="1"/>
          <p:nvPr/>
        </p:nvSpPr>
        <p:spPr>
          <a:xfrm>
            <a:off x="3894082" y="858138"/>
            <a:ext cx="1871239" cy="39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operational</a:t>
            </a:r>
            <a:endParaRPr lang="ko-KR" altLang="en-US" sz="2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4D892E5-518C-467C-8D72-93A46C5A7BF2}"/>
              </a:ext>
            </a:extLst>
          </p:cNvPr>
          <p:cNvSpPr/>
          <p:nvPr/>
        </p:nvSpPr>
        <p:spPr>
          <a:xfrm>
            <a:off x="4318592" y="1349548"/>
            <a:ext cx="3413520" cy="2350783"/>
          </a:xfrm>
          <a:prstGeom prst="roundRect">
            <a:avLst>
              <a:gd name="adj" fmla="val 744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                                    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4FCEF90-B079-40F8-BDAB-8D71F27AED89}"/>
              </a:ext>
            </a:extLst>
          </p:cNvPr>
          <p:cNvGrpSpPr/>
          <p:nvPr/>
        </p:nvGrpSpPr>
        <p:grpSpPr>
          <a:xfrm>
            <a:off x="5420486" y="1807991"/>
            <a:ext cx="953813" cy="467838"/>
            <a:chOff x="4760478" y="1590852"/>
            <a:chExt cx="2069980" cy="901479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9D36A3A-DC35-44BE-9257-AF744D640D9C}"/>
                </a:ext>
              </a:extLst>
            </p:cNvPr>
            <p:cNvSpPr/>
            <p:nvPr/>
          </p:nvSpPr>
          <p:spPr>
            <a:xfrm>
              <a:off x="4760478" y="1590852"/>
              <a:ext cx="2069980" cy="901479"/>
            </a:xfrm>
            <a:prstGeom prst="roundRect">
              <a:avLst>
                <a:gd name="adj" fmla="val 744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E63E42-D23A-45F3-84E1-F75341DDF499}"/>
                </a:ext>
              </a:extLst>
            </p:cNvPr>
            <p:cNvSpPr txBox="1"/>
            <p:nvPr/>
          </p:nvSpPr>
          <p:spPr>
            <a:xfrm>
              <a:off x="4801054" y="1768608"/>
              <a:ext cx="1988827" cy="419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rgbClr val="000000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haroni" panose="020B0604020202020204" pitchFamily="2" charset="-79"/>
                </a:rPr>
                <a:t>P_run</a:t>
              </a:r>
              <a:endParaRPr lang="ko-KR" altLang="en-US" sz="14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endParaRPr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78E2594-D261-48C6-8FA8-7D5E2D41A927}"/>
              </a:ext>
            </a:extLst>
          </p:cNvPr>
          <p:cNvSpPr/>
          <p:nvPr/>
        </p:nvSpPr>
        <p:spPr>
          <a:xfrm>
            <a:off x="4190633" y="4776818"/>
            <a:ext cx="3413520" cy="1750798"/>
          </a:xfrm>
          <a:prstGeom prst="roundRect">
            <a:avLst>
              <a:gd name="adj" fmla="val 744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9551C5B-B49D-4A30-AFFC-863353B63DCA}"/>
              </a:ext>
            </a:extLst>
          </p:cNvPr>
          <p:cNvSpPr/>
          <p:nvPr/>
        </p:nvSpPr>
        <p:spPr>
          <a:xfrm>
            <a:off x="8162558" y="4847417"/>
            <a:ext cx="3413520" cy="1750798"/>
          </a:xfrm>
          <a:prstGeom prst="roundRect">
            <a:avLst>
              <a:gd name="adj" fmla="val 744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41A05F5-A050-42C2-AAD1-CF88526E1976}"/>
              </a:ext>
            </a:extLst>
          </p:cNvPr>
          <p:cNvSpPr/>
          <p:nvPr/>
        </p:nvSpPr>
        <p:spPr>
          <a:xfrm>
            <a:off x="3971924" y="824215"/>
            <a:ext cx="7896225" cy="3166760"/>
          </a:xfrm>
          <a:prstGeom prst="roundRect">
            <a:avLst>
              <a:gd name="adj" fmla="val 744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B779C57-AC0C-4760-8B50-AE5A2B55EEB1}"/>
              </a:ext>
            </a:extLst>
          </p:cNvPr>
          <p:cNvGrpSpPr/>
          <p:nvPr/>
        </p:nvGrpSpPr>
        <p:grpSpPr>
          <a:xfrm>
            <a:off x="4623759" y="2664704"/>
            <a:ext cx="953813" cy="467838"/>
            <a:chOff x="4760476" y="1590852"/>
            <a:chExt cx="2069980" cy="901479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37DC508A-C24B-404A-B7CC-8BCFB22599AC}"/>
                </a:ext>
              </a:extLst>
            </p:cNvPr>
            <p:cNvSpPr/>
            <p:nvPr/>
          </p:nvSpPr>
          <p:spPr>
            <a:xfrm>
              <a:off x="4760476" y="1590852"/>
              <a:ext cx="2069980" cy="901479"/>
            </a:xfrm>
            <a:prstGeom prst="roundRect">
              <a:avLst>
                <a:gd name="adj" fmla="val 744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0BC30D9-CE1F-453D-9828-8B2D3A23A5EB}"/>
                </a:ext>
              </a:extLst>
            </p:cNvPr>
            <p:cNvSpPr txBox="1"/>
            <p:nvPr/>
          </p:nvSpPr>
          <p:spPr>
            <a:xfrm>
              <a:off x="4801055" y="1768609"/>
              <a:ext cx="1988827" cy="593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rgbClr val="000000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haroni" panose="020B0604020202020204" pitchFamily="2" charset="-79"/>
                </a:rPr>
                <a:t>P_accel</a:t>
              </a:r>
              <a:endParaRPr lang="ko-KR" altLang="en-US" sz="14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2FB8F6A-1520-4777-8C56-615DB65AF8AF}"/>
              </a:ext>
            </a:extLst>
          </p:cNvPr>
          <p:cNvGrpSpPr/>
          <p:nvPr/>
        </p:nvGrpSpPr>
        <p:grpSpPr>
          <a:xfrm>
            <a:off x="6303840" y="2663781"/>
            <a:ext cx="953813" cy="467838"/>
            <a:chOff x="4760478" y="1590852"/>
            <a:chExt cx="2069980" cy="901479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F036F0F9-F33A-4CD0-BB8B-77BCB0C441D8}"/>
                </a:ext>
              </a:extLst>
            </p:cNvPr>
            <p:cNvSpPr/>
            <p:nvPr/>
          </p:nvSpPr>
          <p:spPr>
            <a:xfrm>
              <a:off x="4760478" y="1590852"/>
              <a:ext cx="2069980" cy="901479"/>
            </a:xfrm>
            <a:prstGeom prst="roundRect">
              <a:avLst>
                <a:gd name="adj" fmla="val 744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93F5BC3-5E15-446B-8BCC-448BB1D8DAD9}"/>
                </a:ext>
              </a:extLst>
            </p:cNvPr>
            <p:cNvSpPr txBox="1"/>
            <p:nvPr/>
          </p:nvSpPr>
          <p:spPr>
            <a:xfrm>
              <a:off x="4801055" y="1768609"/>
              <a:ext cx="1988827" cy="593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rgbClr val="000000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haroni" panose="020B0604020202020204" pitchFamily="2" charset="-79"/>
                </a:rPr>
                <a:t>P_decel</a:t>
              </a:r>
              <a:endParaRPr lang="ko-KR" altLang="en-US" sz="14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B39FF40-D5F5-4CA8-9FFA-5422AF325E06}"/>
              </a:ext>
            </a:extLst>
          </p:cNvPr>
          <p:cNvGrpSpPr/>
          <p:nvPr/>
        </p:nvGrpSpPr>
        <p:grpSpPr>
          <a:xfrm>
            <a:off x="9473360" y="1836100"/>
            <a:ext cx="953813" cy="467838"/>
            <a:chOff x="4760478" y="1590852"/>
            <a:chExt cx="2069980" cy="901479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E8799E3-6569-443F-84F0-E45D71884623}"/>
                </a:ext>
              </a:extLst>
            </p:cNvPr>
            <p:cNvSpPr/>
            <p:nvPr/>
          </p:nvSpPr>
          <p:spPr>
            <a:xfrm>
              <a:off x="4760478" y="1590852"/>
              <a:ext cx="2069980" cy="901479"/>
            </a:xfrm>
            <a:prstGeom prst="roundRect">
              <a:avLst>
                <a:gd name="adj" fmla="val 744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DA2372C-55A5-4216-9FF1-14BA3DBA9829}"/>
                </a:ext>
              </a:extLst>
            </p:cNvPr>
            <p:cNvSpPr txBox="1"/>
            <p:nvPr/>
          </p:nvSpPr>
          <p:spPr>
            <a:xfrm>
              <a:off x="4801055" y="1768609"/>
              <a:ext cx="1988827" cy="593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rgbClr val="000000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haroni" panose="020B0604020202020204" pitchFamily="2" charset="-79"/>
                </a:rPr>
                <a:t>R_run</a:t>
              </a:r>
              <a:endParaRPr lang="ko-KR" altLang="en-US" sz="14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E33A3C1-A6BF-4AF3-A6BD-4DF71A58CEBE}"/>
              </a:ext>
            </a:extLst>
          </p:cNvPr>
          <p:cNvGrpSpPr/>
          <p:nvPr/>
        </p:nvGrpSpPr>
        <p:grpSpPr>
          <a:xfrm>
            <a:off x="8676633" y="2692813"/>
            <a:ext cx="953813" cy="467838"/>
            <a:chOff x="4760476" y="1590852"/>
            <a:chExt cx="2069980" cy="901479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4360066A-E03E-4278-9E56-BD43660513ED}"/>
                </a:ext>
              </a:extLst>
            </p:cNvPr>
            <p:cNvSpPr/>
            <p:nvPr/>
          </p:nvSpPr>
          <p:spPr>
            <a:xfrm>
              <a:off x="4760476" y="1590852"/>
              <a:ext cx="2069980" cy="901479"/>
            </a:xfrm>
            <a:prstGeom prst="roundRect">
              <a:avLst>
                <a:gd name="adj" fmla="val 744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4CD3E17-B7DC-4916-B034-55C87C7F03AE}"/>
                </a:ext>
              </a:extLst>
            </p:cNvPr>
            <p:cNvSpPr txBox="1"/>
            <p:nvPr/>
          </p:nvSpPr>
          <p:spPr>
            <a:xfrm>
              <a:off x="4801055" y="1768609"/>
              <a:ext cx="1988827" cy="593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rgbClr val="000000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haroni" panose="020B0604020202020204" pitchFamily="2" charset="-79"/>
                </a:rPr>
                <a:t>R_accel</a:t>
              </a:r>
              <a:endParaRPr lang="ko-KR" altLang="en-US" sz="14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B4C6CF6-C948-4749-A5CF-A541BECFB2F7}"/>
              </a:ext>
            </a:extLst>
          </p:cNvPr>
          <p:cNvGrpSpPr/>
          <p:nvPr/>
        </p:nvGrpSpPr>
        <p:grpSpPr>
          <a:xfrm>
            <a:off x="10356714" y="2691890"/>
            <a:ext cx="953813" cy="467838"/>
            <a:chOff x="4760478" y="1590852"/>
            <a:chExt cx="2069980" cy="901479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3EE69B71-9188-4AC7-A262-AF1D91530CED}"/>
                </a:ext>
              </a:extLst>
            </p:cNvPr>
            <p:cNvSpPr/>
            <p:nvPr/>
          </p:nvSpPr>
          <p:spPr>
            <a:xfrm>
              <a:off x="4760478" y="1590852"/>
              <a:ext cx="2069980" cy="901479"/>
            </a:xfrm>
            <a:prstGeom prst="roundRect">
              <a:avLst>
                <a:gd name="adj" fmla="val 744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74F28BF-17EE-4C18-89B1-2AEF39334C39}"/>
                </a:ext>
              </a:extLst>
            </p:cNvPr>
            <p:cNvSpPr txBox="1"/>
            <p:nvPr/>
          </p:nvSpPr>
          <p:spPr>
            <a:xfrm>
              <a:off x="4801055" y="1768609"/>
              <a:ext cx="1988827" cy="593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rgbClr val="000000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haroni" panose="020B0604020202020204" pitchFamily="2" charset="-79"/>
                </a:rPr>
                <a:t>R_decel</a:t>
              </a:r>
              <a:endParaRPr lang="ko-KR" altLang="en-US" sz="14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69D688-18E9-4224-B5B1-FF2031EE856A}"/>
              </a:ext>
            </a:extLst>
          </p:cNvPr>
          <p:cNvCxnSpPr>
            <a:cxnSpLocks/>
          </p:cNvCxnSpPr>
          <p:nvPr/>
        </p:nvCxnSpPr>
        <p:spPr>
          <a:xfrm>
            <a:off x="6447788" y="3990975"/>
            <a:ext cx="0" cy="792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F79F736-7355-47B1-B38C-E415C679B3D9}"/>
              </a:ext>
            </a:extLst>
          </p:cNvPr>
          <p:cNvCxnSpPr>
            <a:cxnSpLocks/>
          </p:cNvCxnSpPr>
          <p:nvPr/>
        </p:nvCxnSpPr>
        <p:spPr>
          <a:xfrm>
            <a:off x="10534664" y="3986030"/>
            <a:ext cx="0" cy="881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D9EA573-ADC9-4BE7-9125-36AB4AFEEE1B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flipV="1">
            <a:off x="9153540" y="2082239"/>
            <a:ext cx="338517" cy="610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E1B1976-480A-4C93-A902-BF6EDF132F73}"/>
              </a:ext>
            </a:extLst>
          </p:cNvPr>
          <p:cNvCxnSpPr>
            <a:cxnSpLocks/>
          </p:cNvCxnSpPr>
          <p:nvPr/>
        </p:nvCxnSpPr>
        <p:spPr>
          <a:xfrm flipV="1">
            <a:off x="9381603" y="3990975"/>
            <a:ext cx="0" cy="881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C410E4A-76F2-471A-91A7-2E24BA62A50D}"/>
              </a:ext>
            </a:extLst>
          </p:cNvPr>
          <p:cNvCxnSpPr>
            <a:cxnSpLocks/>
          </p:cNvCxnSpPr>
          <p:nvPr/>
        </p:nvCxnSpPr>
        <p:spPr>
          <a:xfrm flipH="1" flipV="1">
            <a:off x="2817452" y="1833852"/>
            <a:ext cx="1135775" cy="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1C97231-02AC-48C4-9349-1C2DD4177D5C}"/>
              </a:ext>
            </a:extLst>
          </p:cNvPr>
          <p:cNvCxnSpPr>
            <a:cxnSpLocks/>
          </p:cNvCxnSpPr>
          <p:nvPr/>
        </p:nvCxnSpPr>
        <p:spPr>
          <a:xfrm>
            <a:off x="2858297" y="1324617"/>
            <a:ext cx="1113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C2C791E-2D08-4145-B4C2-9BBE3C475EE4}"/>
              </a:ext>
            </a:extLst>
          </p:cNvPr>
          <p:cNvSpPr txBox="1"/>
          <p:nvPr/>
        </p:nvSpPr>
        <p:spPr>
          <a:xfrm>
            <a:off x="2699218" y="1020064"/>
            <a:ext cx="145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clean</a:t>
            </a:r>
            <a:endParaRPr lang="ko-KR" altLang="en-US" sz="1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DE7744-2525-4AA3-A254-774F4FB1FC93}"/>
              </a:ext>
            </a:extLst>
          </p:cNvPr>
          <p:cNvSpPr txBox="1"/>
          <p:nvPr/>
        </p:nvSpPr>
        <p:spPr>
          <a:xfrm>
            <a:off x="2681883" y="1980763"/>
            <a:ext cx="145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finish</a:t>
            </a:r>
            <a:endParaRPr lang="ko-KR" altLang="en-US" sz="1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81" name="화살표: 왼쪽으로 구부러짐 80">
            <a:extLst>
              <a:ext uri="{FF2B5EF4-FFF2-40B4-BE49-F238E27FC236}">
                <a16:creationId xmlns:a16="http://schemas.microsoft.com/office/drawing/2014/main" id="{CD210611-2432-43D0-BD14-D3D82A6A69B4}"/>
              </a:ext>
            </a:extLst>
          </p:cNvPr>
          <p:cNvSpPr/>
          <p:nvPr/>
        </p:nvSpPr>
        <p:spPr>
          <a:xfrm rot="19391509">
            <a:off x="7515383" y="4423318"/>
            <a:ext cx="434940" cy="627454"/>
          </a:xfrm>
          <a:prstGeom prst="curvedLef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82" name="화살표: 왼쪽으로 구부러짐 81">
            <a:extLst>
              <a:ext uri="{FF2B5EF4-FFF2-40B4-BE49-F238E27FC236}">
                <a16:creationId xmlns:a16="http://schemas.microsoft.com/office/drawing/2014/main" id="{17B28E82-3D98-4A2B-9715-C19E7246DAEF}"/>
              </a:ext>
            </a:extLst>
          </p:cNvPr>
          <p:cNvSpPr/>
          <p:nvPr/>
        </p:nvSpPr>
        <p:spPr>
          <a:xfrm rot="19391509">
            <a:off x="11446519" y="4442368"/>
            <a:ext cx="434940" cy="627454"/>
          </a:xfrm>
          <a:prstGeom prst="curvedLef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96B6E9-19AA-48BD-92CD-F5378F6E9D6B}"/>
              </a:ext>
            </a:extLst>
          </p:cNvPr>
          <p:cNvSpPr txBox="1"/>
          <p:nvPr/>
        </p:nvSpPr>
        <p:spPr>
          <a:xfrm>
            <a:off x="6048793" y="4251504"/>
            <a:ext cx="145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P_error</a:t>
            </a:r>
            <a:endParaRPr lang="ko-KR" altLang="en-US" sz="1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921B84A-BD9E-447B-9F53-72C8D21E11C9}"/>
              </a:ext>
            </a:extLst>
          </p:cNvPr>
          <p:cNvSpPr txBox="1"/>
          <p:nvPr/>
        </p:nvSpPr>
        <p:spPr>
          <a:xfrm>
            <a:off x="10109952" y="4251505"/>
            <a:ext cx="145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r_error</a:t>
            </a:r>
            <a:endParaRPr lang="ko-KR" altLang="en-US" sz="1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AF2411E-8EB0-46A0-82D9-7CF2B8C3619E}"/>
              </a:ext>
            </a:extLst>
          </p:cNvPr>
          <p:cNvSpPr txBox="1"/>
          <p:nvPr/>
        </p:nvSpPr>
        <p:spPr>
          <a:xfrm>
            <a:off x="8312920" y="4253818"/>
            <a:ext cx="145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R_solve</a:t>
            </a:r>
            <a:endParaRPr lang="ko-KR" altLang="en-US" sz="1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E82D195-F1E4-43C6-BC88-4DE49B61DCCD}"/>
              </a:ext>
            </a:extLst>
          </p:cNvPr>
          <p:cNvSpPr txBox="1"/>
          <p:nvPr/>
        </p:nvSpPr>
        <p:spPr>
          <a:xfrm>
            <a:off x="3988826" y="4251504"/>
            <a:ext cx="145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P_solve</a:t>
            </a:r>
            <a:endParaRPr lang="ko-KR" altLang="en-US" sz="1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6377378-7E81-47E8-A3DA-C88DC08EE708}"/>
              </a:ext>
            </a:extLst>
          </p:cNvPr>
          <p:cNvSpPr txBox="1"/>
          <p:nvPr/>
        </p:nvSpPr>
        <p:spPr>
          <a:xfrm>
            <a:off x="1380021" y="3428214"/>
            <a:ext cx="145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finish</a:t>
            </a:r>
            <a:endParaRPr lang="ko-KR" altLang="en-US" sz="1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66AFE986-CFA5-42D2-B0E1-8EDD3D969892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1644737" y="2471172"/>
            <a:ext cx="0" cy="2304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FD47B99-9F75-4560-8097-6073611989DA}"/>
              </a:ext>
            </a:extLst>
          </p:cNvPr>
          <p:cNvCxnSpPr>
            <a:cxnSpLocks/>
            <a:stCxn id="35" idx="1"/>
            <a:endCxn id="13" idx="3"/>
          </p:cNvCxnSpPr>
          <p:nvPr/>
        </p:nvCxnSpPr>
        <p:spPr>
          <a:xfrm flipH="1" flipV="1">
            <a:off x="2839600" y="5650772"/>
            <a:ext cx="1351033" cy="1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DB75765-45B1-47A1-878B-23C1E8A8EDF5}"/>
              </a:ext>
            </a:extLst>
          </p:cNvPr>
          <p:cNvSpPr txBox="1"/>
          <p:nvPr/>
        </p:nvSpPr>
        <p:spPr>
          <a:xfrm>
            <a:off x="2712187" y="5241668"/>
            <a:ext cx="145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All_stop</a:t>
            </a:r>
            <a:endParaRPr lang="ko-KR" altLang="en-US" sz="1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D2B92FA-778E-4009-9965-11526926B903}"/>
              </a:ext>
            </a:extLst>
          </p:cNvPr>
          <p:cNvSpPr txBox="1"/>
          <p:nvPr/>
        </p:nvSpPr>
        <p:spPr>
          <a:xfrm>
            <a:off x="207522" y="4823180"/>
            <a:ext cx="155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stop</a:t>
            </a:r>
            <a:endParaRPr lang="ko-KR" altLang="en-US" sz="2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446A8C6-4E45-492C-BF0F-8783071CA188}"/>
              </a:ext>
            </a:extLst>
          </p:cNvPr>
          <p:cNvSpPr txBox="1"/>
          <p:nvPr/>
        </p:nvSpPr>
        <p:spPr>
          <a:xfrm>
            <a:off x="3997227" y="4918977"/>
            <a:ext cx="155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P_Err</a:t>
            </a:r>
            <a:endParaRPr lang="ko-KR" altLang="en-US" sz="2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4367D43-DD92-4810-B3E7-EEC4F95AC14B}"/>
              </a:ext>
            </a:extLst>
          </p:cNvPr>
          <p:cNvSpPr txBox="1"/>
          <p:nvPr/>
        </p:nvSpPr>
        <p:spPr>
          <a:xfrm>
            <a:off x="8266605" y="4964668"/>
            <a:ext cx="155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R_Err</a:t>
            </a:r>
            <a:endParaRPr lang="ko-KR" altLang="en-US" sz="2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CDE0D8D-15E7-41E3-9FEF-030E3BCDDE2A}"/>
              </a:ext>
            </a:extLst>
          </p:cNvPr>
          <p:cNvSpPr txBox="1"/>
          <p:nvPr/>
        </p:nvSpPr>
        <p:spPr>
          <a:xfrm>
            <a:off x="11021253" y="4241685"/>
            <a:ext cx="145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retry</a:t>
            </a:r>
            <a:endParaRPr lang="ko-KR" altLang="en-US" sz="1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DF38BD2-03E6-4FF2-910B-4AF374D3E1FB}"/>
              </a:ext>
            </a:extLst>
          </p:cNvPr>
          <p:cNvSpPr txBox="1"/>
          <p:nvPr/>
        </p:nvSpPr>
        <p:spPr>
          <a:xfrm>
            <a:off x="7116128" y="4241713"/>
            <a:ext cx="145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retry</a:t>
            </a:r>
            <a:endParaRPr lang="ko-KR" altLang="en-US" sz="1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36F18EE-8350-48A9-BA0A-7A3BE5F624BE}"/>
              </a:ext>
            </a:extLst>
          </p:cNvPr>
          <p:cNvCxnSpPr>
            <a:cxnSpLocks/>
            <a:stCxn id="42" idx="0"/>
            <a:endCxn id="27" idx="1"/>
          </p:cNvCxnSpPr>
          <p:nvPr/>
        </p:nvCxnSpPr>
        <p:spPr>
          <a:xfrm flipV="1">
            <a:off x="5100666" y="2009218"/>
            <a:ext cx="338517" cy="655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C705395-1C8A-49D7-A239-D095C84E1C6A}"/>
              </a:ext>
            </a:extLst>
          </p:cNvPr>
          <p:cNvCxnSpPr>
            <a:cxnSpLocks/>
            <a:stCxn id="51" idx="3"/>
            <a:endCxn id="57" idx="0"/>
          </p:cNvCxnSpPr>
          <p:nvPr/>
        </p:nvCxnSpPr>
        <p:spPr>
          <a:xfrm>
            <a:off x="10427173" y="2070019"/>
            <a:ext cx="406448" cy="621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0E53962-C532-421F-B28D-CDDC91E73A68}"/>
              </a:ext>
            </a:extLst>
          </p:cNvPr>
          <p:cNvCxnSpPr>
            <a:cxnSpLocks/>
            <a:stCxn id="26" idx="3"/>
            <a:endCxn id="48" idx="0"/>
          </p:cNvCxnSpPr>
          <p:nvPr/>
        </p:nvCxnSpPr>
        <p:spPr>
          <a:xfrm>
            <a:off x="6374299" y="2041910"/>
            <a:ext cx="406448" cy="621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D590839-A12F-419A-AD1F-F7E8C9832545}"/>
              </a:ext>
            </a:extLst>
          </p:cNvPr>
          <p:cNvCxnSpPr>
            <a:cxnSpLocks/>
            <a:stCxn id="28" idx="3"/>
            <a:endCxn id="18" idx="1"/>
          </p:cNvCxnSpPr>
          <p:nvPr/>
        </p:nvCxnSpPr>
        <p:spPr>
          <a:xfrm flipV="1">
            <a:off x="7732112" y="2520308"/>
            <a:ext cx="474459" cy="4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CC1C8DC-CAAD-49BA-B6D4-7737FC9B5E0A}"/>
              </a:ext>
            </a:extLst>
          </p:cNvPr>
          <p:cNvCxnSpPr>
            <a:cxnSpLocks/>
          </p:cNvCxnSpPr>
          <p:nvPr/>
        </p:nvCxnSpPr>
        <p:spPr>
          <a:xfrm flipV="1">
            <a:off x="5352528" y="3986030"/>
            <a:ext cx="0" cy="829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D4A0401-9A5E-4775-9A26-346B68D460D5}"/>
              </a:ext>
            </a:extLst>
          </p:cNvPr>
          <p:cNvSpPr txBox="1"/>
          <p:nvPr/>
        </p:nvSpPr>
        <p:spPr>
          <a:xfrm>
            <a:off x="4149701" y="2210735"/>
            <a:ext cx="145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run</a:t>
            </a:r>
            <a:endParaRPr lang="ko-KR" altLang="en-US" sz="1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DE6BA2E-66A3-453A-975C-F8A217DD0555}"/>
              </a:ext>
            </a:extLst>
          </p:cNvPr>
          <p:cNvSpPr txBox="1"/>
          <p:nvPr/>
        </p:nvSpPr>
        <p:spPr>
          <a:xfrm>
            <a:off x="6217719" y="2214858"/>
            <a:ext cx="145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decel</a:t>
            </a:r>
            <a:endParaRPr lang="ko-KR" altLang="en-US" sz="1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67426EE-FFC0-443B-B31F-93EEAC4B8E56}"/>
              </a:ext>
            </a:extLst>
          </p:cNvPr>
          <p:cNvSpPr txBox="1"/>
          <p:nvPr/>
        </p:nvSpPr>
        <p:spPr>
          <a:xfrm>
            <a:off x="8271237" y="2316709"/>
            <a:ext cx="145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run</a:t>
            </a:r>
            <a:endParaRPr lang="ko-KR" altLang="en-US" sz="1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674930F-6C41-45C0-90CC-1D9C56C419AF}"/>
              </a:ext>
            </a:extLst>
          </p:cNvPr>
          <p:cNvSpPr txBox="1"/>
          <p:nvPr/>
        </p:nvSpPr>
        <p:spPr>
          <a:xfrm>
            <a:off x="10339255" y="2320832"/>
            <a:ext cx="145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decel</a:t>
            </a:r>
            <a:endParaRPr lang="ko-KR" altLang="en-US" sz="1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123A3B72-196F-4246-AB86-2854D1D75E11}"/>
              </a:ext>
            </a:extLst>
          </p:cNvPr>
          <p:cNvCxnSpPr>
            <a:cxnSpLocks/>
          </p:cNvCxnSpPr>
          <p:nvPr/>
        </p:nvCxnSpPr>
        <p:spPr>
          <a:xfrm flipH="1" flipV="1">
            <a:off x="2839601" y="6060899"/>
            <a:ext cx="5307909" cy="44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8DDA832-15F4-4B64-8DE0-345466ADE820}"/>
              </a:ext>
            </a:extLst>
          </p:cNvPr>
          <p:cNvSpPr txBox="1"/>
          <p:nvPr/>
        </p:nvSpPr>
        <p:spPr>
          <a:xfrm>
            <a:off x="2785327" y="6098819"/>
            <a:ext cx="145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All_stop</a:t>
            </a:r>
            <a:endParaRPr lang="ko-KR" altLang="en-US" sz="1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C77E7E8-BBB6-463E-A8D7-F554714C112A}"/>
              </a:ext>
            </a:extLst>
          </p:cNvPr>
          <p:cNvSpPr txBox="1"/>
          <p:nvPr/>
        </p:nvSpPr>
        <p:spPr>
          <a:xfrm>
            <a:off x="8063696" y="1423885"/>
            <a:ext cx="155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Reverse</a:t>
            </a:r>
            <a:endParaRPr lang="ko-KR" altLang="en-US" sz="2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12B8AB4-5072-4C01-B7C5-CF3A125B4946}"/>
              </a:ext>
            </a:extLst>
          </p:cNvPr>
          <p:cNvSpPr txBox="1"/>
          <p:nvPr/>
        </p:nvSpPr>
        <p:spPr>
          <a:xfrm>
            <a:off x="4186688" y="1423885"/>
            <a:ext cx="155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Positive</a:t>
            </a:r>
            <a:endParaRPr lang="ko-KR" altLang="en-US" sz="2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B5AE1B0-36F0-4122-968D-6AC8C912BD1E}"/>
              </a:ext>
            </a:extLst>
          </p:cNvPr>
          <p:cNvSpPr txBox="1"/>
          <p:nvPr/>
        </p:nvSpPr>
        <p:spPr>
          <a:xfrm>
            <a:off x="7227936" y="2215496"/>
            <a:ext cx="145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done</a:t>
            </a:r>
            <a:endParaRPr lang="ko-KR" altLang="en-US" sz="1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69" name="화살표: 왼쪽으로 구부러짐 68">
            <a:extLst>
              <a:ext uri="{FF2B5EF4-FFF2-40B4-BE49-F238E27FC236}">
                <a16:creationId xmlns:a16="http://schemas.microsoft.com/office/drawing/2014/main" id="{7061CBDF-17C0-453E-924F-672094526F38}"/>
              </a:ext>
            </a:extLst>
          </p:cNvPr>
          <p:cNvSpPr/>
          <p:nvPr/>
        </p:nvSpPr>
        <p:spPr>
          <a:xfrm rot="3186496">
            <a:off x="2690568" y="2325462"/>
            <a:ext cx="402075" cy="627454"/>
          </a:xfrm>
          <a:prstGeom prst="curvedLef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344A05-F31A-4FEB-8941-1DF1E65D7662}"/>
              </a:ext>
            </a:extLst>
          </p:cNvPr>
          <p:cNvSpPr txBox="1"/>
          <p:nvPr/>
        </p:nvSpPr>
        <p:spPr>
          <a:xfrm>
            <a:off x="2408865" y="2827561"/>
            <a:ext cx="145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well</a:t>
            </a:r>
            <a:endParaRPr lang="ko-KR" altLang="en-US" sz="1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71" name="화살표: 왼쪽으로 구부러짐 70">
            <a:extLst>
              <a:ext uri="{FF2B5EF4-FFF2-40B4-BE49-F238E27FC236}">
                <a16:creationId xmlns:a16="http://schemas.microsoft.com/office/drawing/2014/main" id="{E5B56129-95A7-49F4-B932-F2F8E8A4AE8B}"/>
              </a:ext>
            </a:extLst>
          </p:cNvPr>
          <p:cNvSpPr/>
          <p:nvPr/>
        </p:nvSpPr>
        <p:spPr>
          <a:xfrm rot="4149323">
            <a:off x="7182548" y="3051988"/>
            <a:ext cx="198040" cy="409973"/>
          </a:xfrm>
          <a:prstGeom prst="curvedLef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47B78E-F658-408A-A82C-2F0DFC2C1148}"/>
              </a:ext>
            </a:extLst>
          </p:cNvPr>
          <p:cNvSpPr txBox="1"/>
          <p:nvPr/>
        </p:nvSpPr>
        <p:spPr>
          <a:xfrm>
            <a:off x="6507437" y="3363242"/>
            <a:ext cx="145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P_redo</a:t>
            </a:r>
            <a:endParaRPr lang="ko-KR" altLang="en-US" sz="1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4644DD-1824-454D-954B-7BD36293D2AC}"/>
              </a:ext>
            </a:extLst>
          </p:cNvPr>
          <p:cNvSpPr txBox="1"/>
          <p:nvPr/>
        </p:nvSpPr>
        <p:spPr>
          <a:xfrm>
            <a:off x="10542678" y="3352447"/>
            <a:ext cx="145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R_redo</a:t>
            </a:r>
            <a:endParaRPr lang="ko-KR" altLang="en-US" sz="1000" dirty="0"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76" name="화살표: 왼쪽으로 구부러짐 75">
            <a:extLst>
              <a:ext uri="{FF2B5EF4-FFF2-40B4-BE49-F238E27FC236}">
                <a16:creationId xmlns:a16="http://schemas.microsoft.com/office/drawing/2014/main" id="{AF7076BD-760C-414D-85CC-BAF587CEAD6F}"/>
              </a:ext>
            </a:extLst>
          </p:cNvPr>
          <p:cNvSpPr/>
          <p:nvPr/>
        </p:nvSpPr>
        <p:spPr>
          <a:xfrm rot="4149323">
            <a:off x="11230204" y="3080934"/>
            <a:ext cx="198040" cy="409973"/>
          </a:xfrm>
          <a:prstGeom prst="curvedLef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5446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252</Words>
  <Application>Microsoft Office PowerPoint</Application>
  <PresentationFormat>와이드스크린</PresentationFormat>
  <Paragraphs>84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Noto Sans</vt:lpstr>
      <vt:lpstr>맑은 고딕</vt:lpstr>
      <vt:lpstr>바탕</vt:lpstr>
      <vt:lpstr>Arial</vt:lpstr>
      <vt:lpstr>Arial Rounded MT Bold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진희</dc:creator>
  <cp:lastModifiedBy>이 진희</cp:lastModifiedBy>
  <cp:revision>58</cp:revision>
  <dcterms:created xsi:type="dcterms:W3CDTF">2020-08-11T02:05:10Z</dcterms:created>
  <dcterms:modified xsi:type="dcterms:W3CDTF">2020-08-28T00:19:05Z</dcterms:modified>
</cp:coreProperties>
</file>