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6" r:id="rId13"/>
    <p:sldId id="268" r:id="rId14"/>
    <p:sldId id="272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9101"/>
            <a:ext cx="10363200" cy="1519798"/>
          </a:xfrm>
        </p:spPr>
        <p:txBody>
          <a:bodyPr anchor="b">
            <a:normAutofit/>
          </a:bodyPr>
          <a:lstStyle>
            <a:lvl1pPr algn="ctr">
              <a:defRPr sz="5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56929"/>
            <a:ext cx="9144000" cy="1049043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17F-F7BB-47B4-8A2B-9EAE64613E1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DF7E-014C-46F8-B5C6-FD85903E72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" y="54001"/>
            <a:ext cx="12192000" cy="180000"/>
          </a:xfrm>
          <a:prstGeom prst="rect">
            <a:avLst/>
          </a:prstGeom>
          <a:solidFill>
            <a:srgbClr val="DD0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8" name="그룹 7"/>
          <p:cNvGrpSpPr/>
          <p:nvPr/>
        </p:nvGrpSpPr>
        <p:grpSpPr>
          <a:xfrm>
            <a:off x="-3" y="324001"/>
            <a:ext cx="12192003" cy="224679"/>
            <a:chOff x="-2" y="276773"/>
            <a:chExt cx="9144002" cy="268795"/>
          </a:xfrm>
        </p:grpSpPr>
        <p:sp>
          <p:nvSpPr>
            <p:cNvPr id="9" name="평행 사변형 8"/>
            <p:cNvSpPr/>
            <p:nvPr/>
          </p:nvSpPr>
          <p:spPr>
            <a:xfrm flipH="1">
              <a:off x="7458146" y="276773"/>
              <a:ext cx="1685852" cy="268795"/>
            </a:xfrm>
            <a:prstGeom prst="parallelogram">
              <a:avLst>
                <a:gd name="adj" fmla="val 134858"/>
              </a:avLst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2" y="276774"/>
              <a:ext cx="6433588" cy="268794"/>
            </a:xfrm>
            <a:prstGeom prst="rect">
              <a:avLst/>
            </a:prstGeom>
            <a:solidFill>
              <a:srgbClr val="DD0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평행 사변형 10"/>
            <p:cNvSpPr/>
            <p:nvPr/>
          </p:nvSpPr>
          <p:spPr>
            <a:xfrm flipH="1">
              <a:off x="5848368" y="276773"/>
              <a:ext cx="1765128" cy="268795"/>
            </a:xfrm>
            <a:prstGeom prst="parallelogram">
              <a:avLst>
                <a:gd name="adj" fmla="val 134858"/>
              </a:avLst>
            </a:prstGeom>
            <a:solidFill>
              <a:srgbClr val="DD0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3473" y="276773"/>
              <a:ext cx="1010527" cy="268795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0" y="6174001"/>
            <a:ext cx="12192000" cy="135000"/>
          </a:xfrm>
          <a:prstGeom prst="rect">
            <a:avLst/>
          </a:prstGeom>
          <a:solidFill>
            <a:srgbClr val="DD0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372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17F-F7BB-47B4-8A2B-9EAE64613E1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94" y="6467570"/>
            <a:ext cx="1493012" cy="3148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374897"/>
            <a:ext cx="12192000" cy="6728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140999" y="74541"/>
            <a:ext cx="10416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tx1"/>
                </a:solidFill>
                <a:latin typeface="+mj-ea"/>
                <a:ea typeface="+mj-ea"/>
              </a:rPr>
              <a:t>CONTENTS</a:t>
            </a:r>
            <a:endParaRPr lang="ko-KR" altLang="en-US" sz="400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775011"/>
            <a:ext cx="12192000" cy="67953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73982" y="1143000"/>
            <a:ext cx="10885085" cy="4406900"/>
          </a:xfrm>
        </p:spPr>
        <p:txBody>
          <a:bodyPr/>
          <a:lstStyle>
            <a:lvl1pPr marL="457200" indent="-457200">
              <a:buClr>
                <a:srgbClr val="FF0000"/>
              </a:buClr>
              <a:buFont typeface="+mj-lt"/>
              <a:buAutoNum type="romanUcPeriod"/>
              <a:defRPr sz="3000" b="1">
                <a:solidFill>
                  <a:schemeClr val="tx1"/>
                </a:solidFill>
              </a:defRPr>
            </a:lvl1pPr>
            <a:lvl2pPr marL="914400" indent="-457200">
              <a:buClr>
                <a:srgbClr val="C00000"/>
              </a:buClr>
              <a:buFont typeface="+mj-lt"/>
              <a:buAutoNum type="arabicParenR"/>
              <a:defRPr sz="2500"/>
            </a:lvl2pPr>
            <a:lvl3pPr marL="1143000" indent="-228600">
              <a:buFont typeface="Arial" panose="020B0604020202020204" pitchFamily="34" charset="0"/>
              <a:buChar char="•"/>
              <a:defRPr sz="21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000" y="6444000"/>
            <a:ext cx="2760000" cy="3150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76DF7E-014C-46F8-B5C6-FD8590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3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0" y="54001"/>
            <a:ext cx="11760000" cy="404999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729000"/>
            <a:ext cx="11760000" cy="5490000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1pPr>
            <a:lvl2pPr marL="541338" indent="-228600">
              <a:buClr>
                <a:srgbClr val="C00000"/>
              </a:buClr>
              <a:defRPr sz="1800"/>
            </a:lvl2pPr>
            <a:lvl3pPr marL="896938" indent="-228600">
              <a:defRPr sz="1500"/>
            </a:lvl3pPr>
            <a:lvl4pPr marL="1252538" indent="-228600">
              <a:defRPr sz="1400"/>
            </a:lvl4pPr>
            <a:lvl5pPr marL="1617663" indent="-228600"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077" y="6423587"/>
            <a:ext cx="2743200" cy="365125"/>
          </a:xfrm>
        </p:spPr>
        <p:txBody>
          <a:bodyPr/>
          <a:lstStyle/>
          <a:p>
            <a:fld id="{D1BAF17F-F7BB-47B4-8A2B-9EAE64613E1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3587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000" y="6444000"/>
            <a:ext cx="2760000" cy="3150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76DF7E-014C-46F8-B5C6-FD85903E727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94" y="6467570"/>
            <a:ext cx="1493012" cy="31480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476549"/>
            <a:ext cx="12192000" cy="6728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0" y="6374897"/>
            <a:ext cx="12192000" cy="6728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64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개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17F-F7BB-47B4-8A2B-9EAE64613E1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94" y="6467570"/>
            <a:ext cx="1493012" cy="3148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476549"/>
            <a:ext cx="12192000" cy="6728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0" y="6374897"/>
            <a:ext cx="12192000" cy="6728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216000" y="729000"/>
            <a:ext cx="5760000" cy="5490000"/>
          </a:xfrm>
        </p:spPr>
        <p:txBody>
          <a:bodyPr/>
          <a:lstStyle>
            <a:lvl1pPr>
              <a:defRPr sz="2000" b="0"/>
            </a:lvl1pPr>
            <a:lvl2pPr marL="541338" indent="-228600">
              <a:defRPr/>
            </a:lvl2pPr>
            <a:lvl3pPr marL="896938" indent="-228600">
              <a:defRPr/>
            </a:lvl3pPr>
            <a:lvl4pPr marL="1252538" indent="-228600">
              <a:defRPr/>
            </a:lvl4pPr>
            <a:lvl5pPr marL="1617663" indent="-228600"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0" name="내용 개체 틀 8"/>
          <p:cNvSpPr>
            <a:spLocks noGrp="1"/>
          </p:cNvSpPr>
          <p:nvPr>
            <p:ph sz="quarter" idx="14"/>
          </p:nvPr>
        </p:nvSpPr>
        <p:spPr>
          <a:xfrm>
            <a:off x="6216001" y="729000"/>
            <a:ext cx="5760000" cy="5490000"/>
          </a:xfrm>
        </p:spPr>
        <p:txBody>
          <a:bodyPr/>
          <a:lstStyle>
            <a:lvl1pPr>
              <a:defRPr sz="2000" b="0"/>
            </a:lvl1pPr>
            <a:lvl2pPr marL="541338" indent="-228600">
              <a:defRPr/>
            </a:lvl2pPr>
            <a:lvl3pPr marL="896938" indent="-228600">
              <a:defRPr/>
            </a:lvl3pPr>
            <a:lvl4pPr marL="1252538" indent="-228600">
              <a:defRPr/>
            </a:lvl4pPr>
            <a:lvl5pPr marL="1617663" indent="-228600"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16000" y="54000"/>
            <a:ext cx="11760000" cy="405000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000" y="6444000"/>
            <a:ext cx="2760000" cy="3150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76DF7E-014C-46F8-B5C6-FD8590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화면 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0980"/>
            <a:ext cx="10515600" cy="1128699"/>
          </a:xfrm>
        </p:spPr>
        <p:txBody>
          <a:bodyPr anchor="ctr">
            <a:normAutofit/>
          </a:bodyPr>
          <a:lstStyle>
            <a:lvl1pPr algn="ctr"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17F-F7BB-47B4-8A2B-9EAE64613E1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501154"/>
            <a:ext cx="12192000" cy="13981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0" y="4167911"/>
            <a:ext cx="12192000" cy="13981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000" y="6444000"/>
            <a:ext cx="2760000" cy="3150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76DF7E-014C-46F8-B5C6-FD8590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9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F17F-F7BB-47B4-8A2B-9EAE64613E1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94" y="6467570"/>
            <a:ext cx="1493012" cy="3148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476549"/>
            <a:ext cx="12192000" cy="6728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0" y="6374897"/>
            <a:ext cx="12192000" cy="6728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6001" y="54001"/>
            <a:ext cx="10443065" cy="404999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6000" y="6444000"/>
            <a:ext cx="2760000" cy="3150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76DF7E-014C-46F8-B5C6-FD8590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7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1">
            <a:extLst>
              <a:ext uri="{FF2B5EF4-FFF2-40B4-BE49-F238E27FC236}">
                <a16:creationId xmlns:a16="http://schemas.microsoft.com/office/drawing/2014/main" id="{A4C540FA-0B37-422B-9C9F-0770F581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D1BAF17F-F7BB-47B4-8A2B-9EAE64613E1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3732125F-48E4-46DD-9085-F3640FFB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03A5F5-E14E-495A-89B5-ECDF977CDDA3}"/>
              </a:ext>
            </a:extLst>
          </p:cNvPr>
          <p:cNvSpPr/>
          <p:nvPr/>
        </p:nvSpPr>
        <p:spPr>
          <a:xfrm>
            <a:off x="0" y="476549"/>
            <a:ext cx="12192000" cy="67288"/>
          </a:xfrm>
          <a:prstGeom prst="rect">
            <a:avLst/>
          </a:prstGeom>
          <a:gradFill flip="none" rotWithShape="1">
            <a:gsLst>
              <a:gs pos="0">
                <a:srgbClr val="DE1E35"/>
              </a:gs>
              <a:gs pos="49000">
                <a:srgbClr val="A61627"/>
              </a:gs>
              <a:gs pos="81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837079-1538-41F7-9474-DFF9AA6C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1" y="54001"/>
            <a:ext cx="10443065" cy="404999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9029E2E-1D12-4215-8E7F-69602219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6000" y="6444000"/>
            <a:ext cx="2760000" cy="31500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76DF7E-014C-46F8-B5C6-FD8590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3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F17F-F7BB-47B4-8A2B-9EAE64613E1C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DF7E-014C-46F8-B5C6-FD85903E7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850511"/>
        </a:buClr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680000"/>
        </a:buClr>
        <a:buFont typeface="Wingdings" panose="05000000000000000000" pitchFamily="2" charset="2"/>
        <a:buChar char="ü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640000"/>
        </a:buClr>
        <a:buFont typeface="Wingdings" panose="05000000000000000000" pitchFamily="2" charset="2"/>
        <a:buChar char="ü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D741-32E3-4CF8-8334-45221A868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PCIe Boot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E1DCE-1A36-45D0-B8A7-78376099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Fadu Andy</a:t>
            </a:r>
            <a:endParaRPr lang="ko-KR" altLang="en-US"/>
          </a:p>
          <a:p>
            <a:r>
              <a:rPr lang="en-US" altLang="ko-KR"/>
              <a:t>Fadu Lucia</a:t>
            </a:r>
          </a:p>
        </p:txBody>
      </p:sp>
    </p:spTree>
    <p:extLst>
      <p:ext uri="{BB962C8B-B14F-4D97-AF65-F5344CB8AC3E}">
        <p14:creationId xmlns:p14="http://schemas.microsoft.com/office/powerpoint/2010/main" val="234525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6C4A-676F-4BD5-91E7-C89AC62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Download ddr.bin (#3. Send data)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39D24-5D63-4B7D-808B-756486D1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__send_data(type, buf, len_dw)</a:t>
            </a:r>
          </a:p>
          <a:p>
            <a:pPr lvl="1"/>
            <a:r>
              <a:rPr lang="en-US" altLang="ko-KR"/>
              <a:t>buf </a:t>
            </a:r>
            <a:r>
              <a:rPr lang="ko-KR" altLang="en-US"/>
              <a:t>를 </a:t>
            </a:r>
            <a:r>
              <a:rPr lang="en-US" altLang="ko-KR"/>
              <a:t>write </a:t>
            </a:r>
            <a:r>
              <a:rPr lang="ko-KR" altLang="en-US"/>
              <a:t>함</a:t>
            </a:r>
            <a:r>
              <a:rPr lang="en-US" altLang="ko-KR"/>
              <a:t>, for</a:t>
            </a:r>
            <a:r>
              <a:rPr lang="ko-KR" altLang="en-US"/>
              <a:t> 문으로 아래의 루틴을 수행</a:t>
            </a:r>
            <a:endParaRPr lang="en-US" altLang="ko-KR"/>
          </a:p>
          <a:p>
            <a:pPr lvl="2"/>
            <a:r>
              <a:rPr lang="en-US" altLang="ko-KR"/>
              <a:t>__set_cpl_reg(DEFAULT_CPL_VAL)</a:t>
            </a:r>
          </a:p>
          <a:p>
            <a:pPr lvl="2"/>
            <a:r>
              <a:rPr lang="en-US" altLang="ko-KR"/>
              <a:t>*data_reg_addr = buf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dw_cnt</a:t>
            </a:r>
          </a:p>
          <a:p>
            <a:pPr lvl="2"/>
            <a:r>
              <a:rPr lang="en-US" altLang="ko-KR"/>
              <a:t>*cmd_reg_addr = 3(0011) &lt;&lt; 28 | dw_cnt * bytes_per_dw(4)</a:t>
            </a:r>
          </a:p>
          <a:p>
            <a:pPr lvl="2"/>
            <a:r>
              <a:rPr lang="en-US" altLang="ko-KR"/>
              <a:t>__wait_cpl(PCIE_BOOT_STATUS_OK)</a:t>
            </a:r>
          </a:p>
          <a:p>
            <a:pPr lvl="1"/>
            <a:r>
              <a:rPr lang="en-US" altLang="ko-KR"/>
              <a:t>__set_cpl_reg(DEFAULT_CPL_VAL)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7C9B8-C37C-41E4-8C59-CA05D219622E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8F0E9D-6796-495B-9A5B-4282CD0C441A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2E8AD-DDE0-4590-9780-5147D55B494D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19ADBD7B-D2D0-4174-B3DF-1149B52649A1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0F8CC-C472-4539-91A4-FC49D55D6B5D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D11596-95B7-4D78-94FB-2259942AFD80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67A846-27C7-4986-A4D7-AB80675F81A5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0330EE-C44B-45F7-AF25-2C311AED3CC7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6B47F-6955-4887-9D33-D35606B605AD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26565-A6CB-4876-8F6A-02F18CF03DEC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  <a:p>
            <a:pPr algn="ctr"/>
            <a:r>
              <a:rPr lang="en-US" altLang="ko-KR"/>
              <a:t>(3&lt;&lt;28)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DC8F610-ADD5-4199-992D-E171D1200A04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BE1144-9866-4CEB-A2E5-181CB803D587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1A0CA-E92D-4E41-95E7-76222872D10F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  <a:p>
            <a:pPr algn="ctr"/>
            <a:r>
              <a:rPr lang="en-US" altLang="ko-KR"/>
              <a:t>(DEFAULT_CPL_VAL)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411E0A-E302-4A65-BE11-5507FE643D00}"/>
              </a:ext>
            </a:extLst>
          </p:cNvPr>
          <p:cNvCxnSpPr>
            <a:stCxn id="4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322610-EFB7-41DD-8960-7447B77A67C3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24F877-2AE6-489A-B51E-DFED25EA8FB6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4DA099-9341-4963-A761-C7FEFCA07CB3}"/>
              </a:ext>
            </a:extLst>
          </p:cNvPr>
          <p:cNvCxnSpPr>
            <a:stCxn id="19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6E2747-FBCC-4903-820E-EDF8A129B04E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99C74-3C2F-46B8-94DB-31DD25281585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03749-73BD-4B90-8E2C-B0A8E966D888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D5BF7B-F5A2-4B2C-B1C1-4A095AF27F91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  <a:p>
            <a:pPr algn="ctr"/>
            <a:r>
              <a:rPr lang="en-US" altLang="ko-KR"/>
              <a:t>(buf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dw_cnt)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D5E423-318A-4505-9532-95E7A7B19995}"/>
              </a:ext>
            </a:extLst>
          </p:cNvPr>
          <p:cNvCxnSpPr>
            <a:cxnSpLocks/>
          </p:cNvCxnSpPr>
          <p:nvPr/>
        </p:nvCxnSpPr>
        <p:spPr>
          <a:xfrm flipH="1">
            <a:off x="9286408" y="1151559"/>
            <a:ext cx="1" cy="237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4CAC37B-398E-4DBA-8026-3EFF6FF65AC2}"/>
              </a:ext>
            </a:extLst>
          </p:cNvPr>
          <p:cNvCxnSpPr>
            <a:cxnSpLocks/>
          </p:cNvCxnSpPr>
          <p:nvPr/>
        </p:nvCxnSpPr>
        <p:spPr>
          <a:xfrm>
            <a:off x="11015939" y="1151559"/>
            <a:ext cx="0" cy="237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6518C0-077F-4945-989B-2B5E6DC38646}"/>
              </a:ext>
            </a:extLst>
          </p:cNvPr>
          <p:cNvSpPr/>
          <p:nvPr/>
        </p:nvSpPr>
        <p:spPr>
          <a:xfrm>
            <a:off x="9286408" y="1779281"/>
            <a:ext cx="172951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nvme_ddr.bin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8850A1-9B14-4208-8133-88D26456FBD2}"/>
              </a:ext>
            </a:extLst>
          </p:cNvPr>
          <p:cNvSpPr/>
          <p:nvPr/>
        </p:nvSpPr>
        <p:spPr>
          <a:xfrm>
            <a:off x="7662238" y="2519434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 0x8070008000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2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59AE-E298-4CA5-BFBF-86608BEA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1"/>
            <a:ext cx="11760000" cy="404999"/>
          </a:xfrm>
        </p:spPr>
        <p:txBody>
          <a:bodyPr/>
          <a:lstStyle/>
          <a:p>
            <a:r>
              <a:rPr lang="en-US" altLang="ko-KR"/>
              <a:t>Set Addresses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0361E-8ACA-4C53-BA2C-9BC3F38BD3AB}"/>
              </a:ext>
            </a:extLst>
          </p:cNvPr>
          <p:cNvSpPr txBox="1"/>
          <p:nvPr/>
        </p:nvSpPr>
        <p:spPr>
          <a:xfrm>
            <a:off x="572410" y="1085743"/>
            <a:ext cx="38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① </a:t>
            </a:r>
            <a:r>
              <a:rPr lang="en-US" altLang="ko-KR"/>
              <a:t>ddr_raw_buf_addr  = 0x8070008000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AE1D9-7FFE-42A1-8FAC-C6DDE66AF5C0}"/>
              </a:ext>
            </a:extLst>
          </p:cNvPr>
          <p:cNvSpPr txBox="1"/>
          <p:nvPr/>
        </p:nvSpPr>
        <p:spPr>
          <a:xfrm>
            <a:off x="119520" y="1734299"/>
            <a:ext cx="682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② </a:t>
            </a:r>
            <a:r>
              <a:rPr lang="en-US" altLang="ko-KR" sz="2000" b="1"/>
              <a:t>fuser_raw_buf_addr  = </a:t>
            </a:r>
            <a:r>
              <a:rPr lang="ko-KR" altLang="en-US" sz="2000" b="1"/>
              <a:t>③ </a:t>
            </a:r>
            <a:r>
              <a:rPr lang="en-US" altLang="ko-KR" sz="2000" b="1"/>
              <a:t>jump_addr = 0x70000000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A6B44-7B0D-42DB-A6E6-702A92DA8825}"/>
              </a:ext>
            </a:extLst>
          </p:cNvPr>
          <p:cNvSpPr txBox="1"/>
          <p:nvPr/>
        </p:nvSpPr>
        <p:spPr>
          <a:xfrm>
            <a:off x="572410" y="2381055"/>
            <a:ext cx="38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④ </a:t>
            </a:r>
            <a:r>
              <a:rPr lang="en-US" altLang="ko-KR"/>
              <a:t>fw_raw_buf_addr  = 0x8400000000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AAE4C9-7D28-410A-8989-AB793597FFE9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4DEB3B-411F-4D90-9FFC-47D71E6AD32D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5B0EB1-5AC3-4ACF-9BF5-27DFDDA8FCCA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A48354AF-2B11-4ACF-840C-4EF36CB3DE4E}"/>
              </a:ext>
            </a:extLst>
          </p:cNvPr>
          <p:cNvCxnSpPr>
            <a:stCxn id="51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D923E09-7561-4D5E-822C-CBCEF7A6A9C3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0789AD1-B2D8-41FE-8314-0F23A97B1D34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7D6B48-9EAF-45EB-AA57-781FF8D4FCC9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223B2A-48EA-4E5A-A6E4-499A12325353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F82F00-1DE8-45A3-8F6A-88F303E5135C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671D14-1001-4257-B34A-008778CFC0D0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B1729A6-350C-45ED-A8F1-5C2110439806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20C614-5890-4504-895E-CC100E254BC8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DA2F53-8893-480C-B156-7352645BFB01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19DE8B-A4F4-4836-8BCC-633642CEA448}"/>
              </a:ext>
            </a:extLst>
          </p:cNvPr>
          <p:cNvCxnSpPr>
            <a:stCxn id="49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4E347A-2ACF-47E7-B684-FD2310B87179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084D75-02ED-41D9-96FB-7DE846BFED0C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6796CE6-6609-4A77-84B0-882A382E4CBF}"/>
              </a:ext>
            </a:extLst>
          </p:cNvPr>
          <p:cNvCxnSpPr>
            <a:stCxn id="64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EAE778-C000-4C38-A507-F4571B8A77E4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C1576F-C129-4A36-A6D5-EA78FADA7961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C03CB1-B5BF-4BBC-B12D-4434388270B0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A20187-1EA2-4EE7-8FAA-53CB24B3CD67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0275C4-C88F-4672-9DEE-6807F2052412}"/>
              </a:ext>
            </a:extLst>
          </p:cNvPr>
          <p:cNvSpPr txBox="1"/>
          <p:nvPr/>
        </p:nvSpPr>
        <p:spPr>
          <a:xfrm>
            <a:off x="10085900" y="95089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PMU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477E92-8BA4-4724-AFF2-4B8BA5A012BD}"/>
              </a:ext>
            </a:extLst>
          </p:cNvPr>
          <p:cNvSpPr/>
          <p:nvPr/>
        </p:nvSpPr>
        <p:spPr>
          <a:xfrm>
            <a:off x="9639764" y="1434944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ROM Code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7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A493-9043-4A8C-ABC6-B0A9B9F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Execute fuser (#1. Set address)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0C70C-1D59-4046-983D-791D7C5CBAB9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4C225-57F1-4418-8909-C08A7A81109E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8D06A-A1D3-4904-8220-533AAEB7E4DB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8AFB3402-7520-4508-A2E8-4F5515CD301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9B05A3-E4F1-456B-896B-47C954F63070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01B711-5496-4CD4-AF52-3AF720DA6C2E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146132-90F1-4CA5-9239-CF51F538F2EB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365A35-825C-46CA-80EE-C1FB0CFFFF9E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8B53-77C2-4548-9310-B59EF73C605F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D94ADA-1858-4384-9F8C-55C9F2BA613C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  <a:p>
            <a:pPr algn="ctr"/>
            <a:r>
              <a:rPr lang="en-US" altLang="ko-KR"/>
              <a:t>(C&lt;&lt;28)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D63AE8-490F-4584-9806-D701D421A25B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6BC96-3DEF-4C2B-B81B-7996E1F1F9D7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7AF29B-6A8D-419D-96B4-858793D6E32C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  <a:p>
            <a:pPr algn="ctr"/>
            <a:r>
              <a:rPr lang="en-US" altLang="ko-KR"/>
              <a:t>(DEFAULT_CPL_VAL)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B3EDE-C5A8-4BB9-ACAE-AEC1C548D776}"/>
              </a:ext>
            </a:extLst>
          </p:cNvPr>
          <p:cNvCxnSpPr>
            <a:stCxn id="4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C16099-B86A-48BA-A94B-E0CC535D6FF0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0C8A9-D4FF-4351-AD6C-429A4297AFD3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5FA5B8-05E1-4FD9-8401-380D3F5D6F4B}"/>
              </a:ext>
            </a:extLst>
          </p:cNvPr>
          <p:cNvCxnSpPr>
            <a:stCxn id="20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6D205-B94A-4607-9E08-0CF074F9FF1B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DDD2C-0BA9-4815-83FF-B18A3EB4FB91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74CB2-2F32-4513-B0AD-9242C3B7E4D9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CF6B45-3AAE-4534-B407-97F05B9174E5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  <a:p>
            <a:pPr algn="ctr"/>
            <a:r>
              <a:rPr lang="en-US" altLang="ko-KR"/>
              <a:t>(addr_low)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80EB9E8C-E52D-4EF5-A5BB-E9DA3A49C288}"/>
              </a:ext>
            </a:extLst>
          </p:cNvPr>
          <p:cNvSpPr txBox="1">
            <a:spLocks/>
          </p:cNvSpPr>
          <p:nvPr/>
        </p:nvSpPr>
        <p:spPr>
          <a:xfrm>
            <a:off x="339349" y="702253"/>
            <a:ext cx="5879997" cy="387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50511"/>
              </a:buClr>
              <a:buFont typeface="Wingdings" panose="05000000000000000000" pitchFamily="2" charset="2"/>
              <a:buChar char="Ø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5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68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7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640000"/>
              </a:buClr>
              <a:buFont typeface="Wingdings" panose="05000000000000000000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__set_addr(type, addr_high, addr_low)</a:t>
            </a:r>
          </a:p>
          <a:p>
            <a:pPr lvl="1"/>
            <a:r>
              <a:rPr lang="en-US" altLang="ko-KR"/>
              <a:t>jump</a:t>
            </a:r>
            <a:r>
              <a:rPr lang="ko-KR" altLang="en-US"/>
              <a:t> 하려는 </a:t>
            </a:r>
            <a:r>
              <a:rPr lang="en-US" altLang="ko-KR"/>
              <a:t>buf</a:t>
            </a:r>
            <a:r>
              <a:rPr lang="ko-KR" altLang="en-US"/>
              <a:t>의 </a:t>
            </a:r>
            <a:r>
              <a:rPr lang="en-US" altLang="ko-KR"/>
              <a:t>address</a:t>
            </a:r>
            <a:r>
              <a:rPr lang="ko-KR" altLang="en-US"/>
              <a:t>를 설정함</a:t>
            </a:r>
            <a:endParaRPr lang="en-US" altLang="ko-KR"/>
          </a:p>
          <a:p>
            <a:pPr lvl="1"/>
            <a:r>
              <a:rPr lang="en-US" altLang="ko-KR"/>
              <a:t>__set_cpl_reg(DEFAULT_CPL_VAL)</a:t>
            </a:r>
          </a:p>
          <a:p>
            <a:pPr lvl="1"/>
            <a:r>
              <a:rPr lang="en-US" altLang="ko-KR"/>
              <a:t>*data_reg_addr = addr_low</a:t>
            </a:r>
          </a:p>
          <a:p>
            <a:pPr lvl="1"/>
            <a:r>
              <a:rPr lang="en-US" altLang="ko-KR"/>
              <a:t>*cmd_reg_addr = C(1100) &lt;&lt; 28</a:t>
            </a:r>
          </a:p>
          <a:p>
            <a:pPr lvl="1"/>
            <a:r>
              <a:rPr lang="en-US" altLang="ko-KR"/>
              <a:t>__wait_cpl(PCIE_BOOT_STATUS_OK)</a:t>
            </a:r>
          </a:p>
          <a:p>
            <a:pPr lvl="1"/>
            <a:r>
              <a:rPr lang="en-US" altLang="ko-KR"/>
              <a:t>__set_cpl_reg(DEFAULT_CPL_VAL)</a:t>
            </a:r>
          </a:p>
          <a:p>
            <a:pPr lvl="1"/>
            <a:r>
              <a:rPr lang="en-US" altLang="ko-KR"/>
              <a:t>*data_reg_addr = addr_high</a:t>
            </a:r>
          </a:p>
          <a:p>
            <a:pPr lvl="1"/>
            <a:r>
              <a:rPr lang="en-US" altLang="ko-KR"/>
              <a:t>cmd_reg_addr |= 1 (Address high)</a:t>
            </a:r>
          </a:p>
          <a:p>
            <a:pPr lvl="1"/>
            <a:r>
              <a:rPr lang="en-US" altLang="ko-KR"/>
              <a:t>__wait_cpl(PCIE_BOOT_STATUS_OK)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9F7F98D-6692-4854-9078-0AA1CBF9C850}"/>
              </a:ext>
            </a:extLst>
          </p:cNvPr>
          <p:cNvCxnSpPr>
            <a:cxnSpLocks/>
          </p:cNvCxnSpPr>
          <p:nvPr/>
        </p:nvCxnSpPr>
        <p:spPr>
          <a:xfrm flipH="1">
            <a:off x="7724308" y="1043052"/>
            <a:ext cx="1" cy="237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4A4230-3B85-49B6-9491-E90BD69997FA}"/>
              </a:ext>
            </a:extLst>
          </p:cNvPr>
          <p:cNvCxnSpPr>
            <a:cxnSpLocks/>
          </p:cNvCxnSpPr>
          <p:nvPr/>
        </p:nvCxnSpPr>
        <p:spPr>
          <a:xfrm>
            <a:off x="9453839" y="1043052"/>
            <a:ext cx="0" cy="237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819D8A-7B64-487A-83A1-5D0FEF24EBF6}"/>
              </a:ext>
            </a:extLst>
          </p:cNvPr>
          <p:cNvSpPr/>
          <p:nvPr/>
        </p:nvSpPr>
        <p:spPr>
          <a:xfrm>
            <a:off x="7724308" y="1670774"/>
            <a:ext cx="172951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fuser.bin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651220-170A-4501-B9C7-A46436C1DF1C}"/>
              </a:ext>
            </a:extLst>
          </p:cNvPr>
          <p:cNvSpPr txBox="1"/>
          <p:nvPr/>
        </p:nvSpPr>
        <p:spPr>
          <a:xfrm>
            <a:off x="10758581" y="89771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PMU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60A705-32BA-48CC-8E38-BD0F2CC7CAAD}"/>
              </a:ext>
            </a:extLst>
          </p:cNvPr>
          <p:cNvSpPr/>
          <p:nvPr/>
        </p:nvSpPr>
        <p:spPr>
          <a:xfrm>
            <a:off x="10312445" y="1381761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ROM Code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84A7E6-D3CA-4709-8261-9D453EC3FB13}"/>
              </a:ext>
            </a:extLst>
          </p:cNvPr>
          <p:cNvSpPr/>
          <p:nvPr/>
        </p:nvSpPr>
        <p:spPr>
          <a:xfrm>
            <a:off x="6362233" y="2400508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0x70000000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4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A493-9043-4A8C-ABC6-B0A9B9F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Execute fuser (#2. Jump address)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0C70C-1D59-4046-983D-791D7C5CBAB9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4C225-57F1-4418-8909-C08A7A81109E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8D06A-A1D3-4904-8220-533AAEB7E4DB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8AFB3402-7520-4508-A2E8-4F5515CD301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9B05A3-E4F1-456B-896B-47C954F63070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01B711-5496-4CD4-AF52-3AF720DA6C2E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146132-90F1-4CA5-9239-CF51F538F2EB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365A35-825C-46CA-80EE-C1FB0CFFFF9E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8B53-77C2-4548-9310-B59EF73C605F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D94ADA-1858-4384-9F8C-55C9F2BA613C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  <a:p>
            <a:pPr algn="ctr"/>
            <a:r>
              <a:rPr lang="en-US" altLang="ko-KR"/>
              <a:t>(D&lt;&lt;28)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D63AE8-490F-4584-9806-D701D421A25B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6BC96-3DEF-4C2B-B81B-7996E1F1F9D7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7AF29B-6A8D-419D-96B4-858793D6E32C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  <a:p>
            <a:pPr algn="ctr"/>
            <a:r>
              <a:rPr lang="en-US" altLang="ko-KR"/>
              <a:t>(DEFAULT_CPL_VAL)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B3EDE-C5A8-4BB9-ACAE-AEC1C548D776}"/>
              </a:ext>
            </a:extLst>
          </p:cNvPr>
          <p:cNvCxnSpPr>
            <a:stCxn id="4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C16099-B86A-48BA-A94B-E0CC535D6FF0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0C8A9-D4FF-4351-AD6C-429A4297AFD3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5FA5B8-05E1-4FD9-8401-380D3F5D6F4B}"/>
              </a:ext>
            </a:extLst>
          </p:cNvPr>
          <p:cNvCxnSpPr>
            <a:stCxn id="20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6D205-B94A-4607-9E08-0CF074F9FF1B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DDD2C-0BA9-4815-83FF-B18A3EB4FB91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74CB2-2F32-4513-B0AD-9242C3B7E4D9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CF6B45-3AAE-4534-B407-97F05B9174E5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80EB9E8C-E52D-4EF5-A5BB-E9DA3A49C288}"/>
              </a:ext>
            </a:extLst>
          </p:cNvPr>
          <p:cNvSpPr txBox="1">
            <a:spLocks/>
          </p:cNvSpPr>
          <p:nvPr/>
        </p:nvSpPr>
        <p:spPr>
          <a:xfrm>
            <a:off x="339349" y="702253"/>
            <a:ext cx="5879997" cy="387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50511"/>
              </a:buClr>
              <a:buFont typeface="Wingdings" panose="05000000000000000000" pitchFamily="2" charset="2"/>
              <a:buChar char="Ø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5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68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7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640000"/>
              </a:buClr>
              <a:buFont typeface="Wingdings" panose="05000000000000000000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__jump_to_fuser()</a:t>
            </a:r>
          </a:p>
          <a:p>
            <a:pPr lvl="1"/>
            <a:r>
              <a:rPr lang="en-US" altLang="ko-KR"/>
              <a:t>Ack </a:t>
            </a:r>
            <a:r>
              <a:rPr lang="ko-KR" altLang="en-US"/>
              <a:t>수행</a:t>
            </a:r>
            <a:endParaRPr lang="en-US" altLang="ko-KR"/>
          </a:p>
          <a:p>
            <a:pPr lvl="1"/>
            <a:r>
              <a:rPr lang="en-US" altLang="ko-KR"/>
              <a:t>__set_cpl_reg(DEFAULT_CPL_VAL)</a:t>
            </a:r>
          </a:p>
          <a:p>
            <a:pPr lvl="1"/>
            <a:r>
              <a:rPr lang="en-US" altLang="ko-KR"/>
              <a:t>*cmd_reg_addr = D(1101) &lt;&lt; 28</a:t>
            </a:r>
          </a:p>
          <a:p>
            <a:pPr lvl="1"/>
            <a:r>
              <a:rPr lang="en-US" altLang="ko-KR"/>
              <a:t>__wait_cpl(PCIE_BOOT_STATUS_OK)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C4DCF-2ACF-4450-A644-666D94B59270}"/>
              </a:ext>
            </a:extLst>
          </p:cNvPr>
          <p:cNvSpPr txBox="1"/>
          <p:nvPr/>
        </p:nvSpPr>
        <p:spPr>
          <a:xfrm>
            <a:off x="10758581" y="89771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PMU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52849B-1090-4E64-8213-28FCCE2DE6EF}"/>
              </a:ext>
            </a:extLst>
          </p:cNvPr>
          <p:cNvSpPr/>
          <p:nvPr/>
        </p:nvSpPr>
        <p:spPr>
          <a:xfrm>
            <a:off x="10312445" y="1381761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/>
              <a:t>ROM Code</a:t>
            </a:r>
          </a:p>
          <a:p>
            <a:pPr algn="ctr"/>
            <a:r>
              <a:rPr lang="en-US" altLang="ko-KR"/>
              <a:t>fuser.bin</a:t>
            </a:r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CF999DD-93CD-4AE5-9C75-399FA6A4F302}"/>
              </a:ext>
            </a:extLst>
          </p:cNvPr>
          <p:cNvCxnSpPr>
            <a:cxnSpLocks/>
          </p:cNvCxnSpPr>
          <p:nvPr/>
        </p:nvCxnSpPr>
        <p:spPr>
          <a:xfrm flipH="1">
            <a:off x="7724308" y="1043052"/>
            <a:ext cx="1" cy="237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7997F-C1C5-4931-AEDA-8113045E5D67}"/>
              </a:ext>
            </a:extLst>
          </p:cNvPr>
          <p:cNvCxnSpPr>
            <a:cxnSpLocks/>
          </p:cNvCxnSpPr>
          <p:nvPr/>
        </p:nvCxnSpPr>
        <p:spPr>
          <a:xfrm>
            <a:off x="9453839" y="1043052"/>
            <a:ext cx="0" cy="2373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771E60-80B6-47DB-B4EA-4D5FC4293979}"/>
              </a:ext>
            </a:extLst>
          </p:cNvPr>
          <p:cNvSpPr/>
          <p:nvPr/>
        </p:nvSpPr>
        <p:spPr>
          <a:xfrm>
            <a:off x="7724308" y="1670774"/>
            <a:ext cx="172951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fuser.bin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FBD0A5-9374-493B-B07C-7C24DB63B1A5}"/>
              </a:ext>
            </a:extLst>
          </p:cNvPr>
          <p:cNvSpPr/>
          <p:nvPr/>
        </p:nvSpPr>
        <p:spPr>
          <a:xfrm>
            <a:off x="6362233" y="2400508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0x70000000</a:t>
            </a:r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3123DDA2-4713-472A-9A86-04858DF590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53825" y="1081339"/>
            <a:ext cx="1304756" cy="14858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59AE-E298-4CA5-BFBF-86608BEA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1"/>
            <a:ext cx="11760000" cy="404999"/>
          </a:xfrm>
        </p:spPr>
        <p:txBody>
          <a:bodyPr/>
          <a:lstStyle/>
          <a:p>
            <a:r>
              <a:rPr lang="en-US" altLang="ko-KR"/>
              <a:t>Set Addresses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0361E-8ACA-4C53-BA2C-9BC3F38BD3AB}"/>
              </a:ext>
            </a:extLst>
          </p:cNvPr>
          <p:cNvSpPr txBox="1"/>
          <p:nvPr/>
        </p:nvSpPr>
        <p:spPr>
          <a:xfrm>
            <a:off x="572410" y="1085743"/>
            <a:ext cx="38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① </a:t>
            </a:r>
            <a:r>
              <a:rPr lang="en-US" altLang="ko-KR"/>
              <a:t>ddr_raw_buf_addr  = 0x8070008000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AE1D9-7FFE-42A1-8FAC-C6DDE66AF5C0}"/>
              </a:ext>
            </a:extLst>
          </p:cNvPr>
          <p:cNvSpPr txBox="1"/>
          <p:nvPr/>
        </p:nvSpPr>
        <p:spPr>
          <a:xfrm>
            <a:off x="119521" y="1734299"/>
            <a:ext cx="614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② </a:t>
            </a:r>
            <a:r>
              <a:rPr lang="en-US" altLang="ko-KR"/>
              <a:t>fuser_raw_buf_addr  = </a:t>
            </a:r>
            <a:r>
              <a:rPr lang="ko-KR" altLang="en-US"/>
              <a:t>③ </a:t>
            </a:r>
            <a:r>
              <a:rPr lang="en-US" altLang="ko-KR"/>
              <a:t>jump_addr = 0x70000000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A6B44-7B0D-42DB-A6E6-702A92DA8825}"/>
              </a:ext>
            </a:extLst>
          </p:cNvPr>
          <p:cNvSpPr txBox="1"/>
          <p:nvPr/>
        </p:nvSpPr>
        <p:spPr>
          <a:xfrm>
            <a:off x="572409" y="2381055"/>
            <a:ext cx="4229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④ </a:t>
            </a:r>
            <a:r>
              <a:rPr lang="en-US" altLang="ko-KR" sz="2000" b="1"/>
              <a:t>fw_raw_buf_addr  = 0x8400000000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AAE4C9-7D28-410A-8989-AB793597FFE9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4DEB3B-411F-4D90-9FFC-47D71E6AD32D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5B0EB1-5AC3-4ACF-9BF5-27DFDDA8FCCA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A48354AF-2B11-4ACF-840C-4EF36CB3DE4E}"/>
              </a:ext>
            </a:extLst>
          </p:cNvPr>
          <p:cNvCxnSpPr>
            <a:stCxn id="51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D923E09-7561-4D5E-822C-CBCEF7A6A9C3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0789AD1-B2D8-41FE-8314-0F23A97B1D34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7D6B48-9EAF-45EB-AA57-781FF8D4FCC9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223B2A-48EA-4E5A-A6E4-499A12325353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F82F00-1DE8-45A3-8F6A-88F303E5135C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671D14-1001-4257-B34A-008778CFC0D0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B1729A6-350C-45ED-A8F1-5C2110439806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20C614-5890-4504-895E-CC100E254BC8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DA2F53-8893-480C-B156-7352645BFB01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19DE8B-A4F4-4836-8BCC-633642CEA448}"/>
              </a:ext>
            </a:extLst>
          </p:cNvPr>
          <p:cNvCxnSpPr>
            <a:stCxn id="49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4E347A-2ACF-47E7-B684-FD2310B87179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084D75-02ED-41D9-96FB-7DE846BFED0C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6796CE6-6609-4A77-84B0-882A382E4CBF}"/>
              </a:ext>
            </a:extLst>
          </p:cNvPr>
          <p:cNvCxnSpPr>
            <a:stCxn id="64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EAE778-C000-4C38-A507-F4571B8A77E4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C1576F-C129-4A36-A6D5-EA78FADA7961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C03CB1-B5BF-4BBC-B12D-4434388270B0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A20187-1EA2-4EE7-8FAA-53CB24B3CD67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</p:txBody>
      </p:sp>
    </p:spTree>
    <p:extLst>
      <p:ext uri="{BB962C8B-B14F-4D97-AF65-F5344CB8AC3E}">
        <p14:creationId xmlns:p14="http://schemas.microsoft.com/office/powerpoint/2010/main" val="214242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C6D8D-B719-4165-8FA2-8C3D1EB5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Complete fw download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84A43-9547-435A-9CFE-FB050CB2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__complete_fw_download()</a:t>
            </a:r>
          </a:p>
          <a:p>
            <a:pPr lvl="1"/>
            <a:r>
              <a:rPr lang="en-US" altLang="ko-KR"/>
              <a:t>Ack </a:t>
            </a:r>
            <a:r>
              <a:rPr lang="ko-KR" altLang="en-US"/>
              <a:t>수행</a:t>
            </a:r>
            <a:endParaRPr lang="en-US" altLang="ko-KR"/>
          </a:p>
          <a:p>
            <a:pPr lvl="1"/>
            <a:r>
              <a:rPr lang="en-US" altLang="ko-KR"/>
              <a:t>__set_cpl_reg(DEFAULT_CPL_VAL)</a:t>
            </a:r>
          </a:p>
          <a:p>
            <a:pPr lvl="1"/>
            <a:r>
              <a:rPr lang="en-US" altLang="ko-KR"/>
              <a:t>*cmd_reg_addr = D(1101) &lt;&lt; 28</a:t>
            </a:r>
          </a:p>
          <a:p>
            <a:pPr lvl="1"/>
            <a:r>
              <a:rPr lang="en-US" altLang="ko-KR"/>
              <a:t>__wait_cpl(0xdeadbeef)</a:t>
            </a:r>
          </a:p>
          <a:p>
            <a:pPr lvl="1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713B2-A28F-4979-9898-0614787B1FFB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7E9B18-6101-4D65-8E57-9B1E98FC4BBF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DDEF5-FC58-4BE9-AA2D-1FF1FE85774F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A61246A4-D006-41A2-9605-1CA27EB66DE1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C02B2F-48F2-4479-88DE-C75B94C3543D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C26BDB-DA73-4F42-9DED-6AA85541588A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FA5367-AB01-4092-A256-7814C9F93C8A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B9A759-AB65-46C9-B6D7-1AB91C1D29D3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D2EC-3593-4DCD-8947-B83D60EE11EA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8FEEDD-1CCB-47A9-A84D-482FC0F45429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  <a:p>
            <a:pPr algn="ctr"/>
            <a:r>
              <a:rPr lang="en-US" altLang="ko-KR"/>
              <a:t>(D&lt;&lt;28)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94C9E3-F9D1-4FD6-A774-E47FDDC0C8CC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5B8CE1-9F56-44DC-AB7A-356000D62DD4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DD62AF-FAB0-48B4-A28B-8DAB7DE6C454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  <a:p>
            <a:pPr algn="ctr"/>
            <a:r>
              <a:rPr lang="en-US" altLang="ko-KR"/>
              <a:t>(DEFAULT_CPL_VAL)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6FDF3E-B1A3-4ED6-97B3-4F5709814826}"/>
              </a:ext>
            </a:extLst>
          </p:cNvPr>
          <p:cNvCxnSpPr>
            <a:stCxn id="4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61A671-C234-4E15-82EA-AD31B47B3245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ED968-50B0-4D34-8EAC-275DEC631F12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88C0DC9-BD97-48E4-81B3-B7BA7D54E37F}"/>
              </a:ext>
            </a:extLst>
          </p:cNvPr>
          <p:cNvCxnSpPr>
            <a:stCxn id="19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31F4B9-9151-46AE-B4FF-6795153DB030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6BE1AE-C636-44B5-A14B-FBDBFC5DB419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C4035-DC21-4A38-9B42-C812B76228E9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27D7DF-8329-496C-AB5E-69C73FF8E3FB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8A191-FDA2-4A85-B2D3-7F97F3314BB1}"/>
              </a:ext>
            </a:extLst>
          </p:cNvPr>
          <p:cNvSpPr txBox="1"/>
          <p:nvPr/>
        </p:nvSpPr>
        <p:spPr>
          <a:xfrm>
            <a:off x="9280599" y="7290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PMU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BC0DB4-0D5E-4B48-B4DE-84F5FCCA1959}"/>
              </a:ext>
            </a:extLst>
          </p:cNvPr>
          <p:cNvSpPr/>
          <p:nvPr/>
        </p:nvSpPr>
        <p:spPr>
          <a:xfrm>
            <a:off x="8834463" y="1213045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/>
              <a:t>ROM Code</a:t>
            </a:r>
          </a:p>
          <a:p>
            <a:pPr algn="ctr"/>
            <a:r>
              <a:rPr lang="en-US" altLang="ko-KR"/>
              <a:t>fuser.bin</a:t>
            </a:r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EFEFF6E-02E8-4D6E-972E-D3FB0CF44347}"/>
              </a:ext>
            </a:extLst>
          </p:cNvPr>
          <p:cNvCxnSpPr>
            <a:cxnSpLocks/>
          </p:cNvCxnSpPr>
          <p:nvPr/>
        </p:nvCxnSpPr>
        <p:spPr>
          <a:xfrm>
            <a:off x="6362233" y="630036"/>
            <a:ext cx="1" cy="2786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7EB01B-6406-4D8D-8725-13F43A2A0091}"/>
              </a:ext>
            </a:extLst>
          </p:cNvPr>
          <p:cNvCxnSpPr>
            <a:cxnSpLocks/>
          </p:cNvCxnSpPr>
          <p:nvPr/>
        </p:nvCxnSpPr>
        <p:spPr>
          <a:xfrm>
            <a:off x="8091764" y="630036"/>
            <a:ext cx="0" cy="2786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F09862-E40C-44B5-B616-406EE0D7FA12}"/>
              </a:ext>
            </a:extLst>
          </p:cNvPr>
          <p:cNvSpPr/>
          <p:nvPr/>
        </p:nvSpPr>
        <p:spPr>
          <a:xfrm>
            <a:off x="4711836" y="1390858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0x8400000000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F1DD9-A342-46F7-B3D8-A16DE9AE9C55}"/>
              </a:ext>
            </a:extLst>
          </p:cNvPr>
          <p:cNvSpPr/>
          <p:nvPr/>
        </p:nvSpPr>
        <p:spPr>
          <a:xfrm>
            <a:off x="6362233" y="923925"/>
            <a:ext cx="1729517" cy="64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fw.bin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094541-C28B-45A8-ABA3-7B3214C36457}"/>
              </a:ext>
            </a:extLst>
          </p:cNvPr>
          <p:cNvSpPr/>
          <p:nvPr/>
        </p:nvSpPr>
        <p:spPr>
          <a:xfrm>
            <a:off x="4711836" y="2243729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0x8070008000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998E1D-DD23-4A03-91DC-2801D74D2CBF}"/>
              </a:ext>
            </a:extLst>
          </p:cNvPr>
          <p:cNvSpPr/>
          <p:nvPr/>
        </p:nvSpPr>
        <p:spPr>
          <a:xfrm>
            <a:off x="6362233" y="1779221"/>
            <a:ext cx="1729517" cy="64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nvme_ddr.bin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289BCD-76BB-48BC-9E29-E45C31558F10}"/>
              </a:ext>
            </a:extLst>
          </p:cNvPr>
          <p:cNvSpPr txBox="1"/>
          <p:nvPr/>
        </p:nvSpPr>
        <p:spPr>
          <a:xfrm>
            <a:off x="8628139" y="258889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dram init</a:t>
            </a:r>
            <a:endParaRPr lang="ko-KR" altLang="en-US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18EB44D4-6AC1-48F9-9D86-393E5F61E841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8091750" y="2100258"/>
            <a:ext cx="536389" cy="6733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1FD60F-F5A4-446F-BA25-3F72EEAD6FA7}"/>
              </a:ext>
            </a:extLst>
          </p:cNvPr>
          <p:cNvSpPr txBox="1"/>
          <p:nvPr/>
        </p:nvSpPr>
        <p:spPr>
          <a:xfrm>
            <a:off x="8625829" y="3082484"/>
            <a:ext cx="1652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fw_validate</a:t>
            </a:r>
          </a:p>
          <a:p>
            <a:r>
              <a:rPr lang="en-US" altLang="ko-KR"/>
              <a:t>fw_replace</a:t>
            </a:r>
          </a:p>
          <a:p>
            <a:r>
              <a:rPr lang="en-US" altLang="ko-KR"/>
              <a:t>fw_activate</a:t>
            </a:r>
          </a:p>
          <a:p>
            <a:r>
              <a:rPr lang="en-US" altLang="ko-KR"/>
              <a:t>ack 0xdeadbeef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244B1E-E94F-4962-B577-2006AE2707C8}"/>
              </a:ext>
            </a:extLst>
          </p:cNvPr>
          <p:cNvSpPr/>
          <p:nvPr/>
        </p:nvSpPr>
        <p:spPr>
          <a:xfrm>
            <a:off x="6362233" y="2687699"/>
            <a:ext cx="1729517" cy="64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fw.bin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26B817-DDF6-449B-A424-3431B3BFD891}"/>
              </a:ext>
            </a:extLst>
          </p:cNvPr>
          <p:cNvSpPr/>
          <p:nvPr/>
        </p:nvSpPr>
        <p:spPr>
          <a:xfrm>
            <a:off x="4708631" y="3192416"/>
            <a:ext cx="157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0x8400000000</a:t>
            </a: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D384988B-C964-4E80-8514-E8EC5BB87DF9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>
            <a:off x="8091750" y="3008736"/>
            <a:ext cx="534079" cy="673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E20F75F-A108-4E56-ABA4-BF18D105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75CFE-7181-40D1-9A88-769EAD78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729000"/>
            <a:ext cx="11760000" cy="1261725"/>
          </a:xfrm>
        </p:spPr>
        <p:txBody>
          <a:bodyPr/>
          <a:lstStyle/>
          <a:p>
            <a:r>
              <a:rPr lang="en-US" altLang="ko-KR"/>
              <a:t>NVMe device</a:t>
            </a:r>
            <a:r>
              <a:rPr lang="ko-KR" altLang="en-US"/>
              <a:t>에 </a:t>
            </a:r>
            <a:r>
              <a:rPr lang="en-US" altLang="ko-KR"/>
              <a:t>PCIe boot</a:t>
            </a:r>
            <a:r>
              <a:rPr lang="ko-KR" altLang="en-US"/>
              <a:t>를 이용해서 </a:t>
            </a:r>
            <a:r>
              <a:rPr lang="en-US" altLang="ko-KR"/>
              <a:t>Mkbootimg</a:t>
            </a:r>
            <a:r>
              <a:rPr lang="ko-KR" altLang="en-US"/>
              <a:t>로 생성한 </a:t>
            </a:r>
            <a:r>
              <a:rPr lang="en-US" altLang="ko-KR"/>
              <a:t>Image</a:t>
            </a:r>
            <a:r>
              <a:rPr lang="ko-KR" altLang="en-US"/>
              <a:t>를 </a:t>
            </a:r>
            <a:r>
              <a:rPr lang="en-US" altLang="ko-KR"/>
              <a:t>fusing </a:t>
            </a:r>
            <a:r>
              <a:rPr lang="ko-KR" altLang="en-US"/>
              <a:t>하는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06A39-6DE2-4AF4-A9B6-79174584B204}"/>
              </a:ext>
            </a:extLst>
          </p:cNvPr>
          <p:cNvSpPr txBox="1"/>
          <p:nvPr/>
        </p:nvSpPr>
        <p:spPr>
          <a:xfrm>
            <a:off x="3094550" y="21145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PMU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A1C633-B04E-4BE1-9444-9C2E5142A9D6}"/>
              </a:ext>
            </a:extLst>
          </p:cNvPr>
          <p:cNvSpPr/>
          <p:nvPr/>
        </p:nvSpPr>
        <p:spPr>
          <a:xfrm>
            <a:off x="2648414" y="2598595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ROM Code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D91862-8E35-4217-97B5-AD576CDAA4A3}"/>
              </a:ext>
            </a:extLst>
          </p:cNvPr>
          <p:cNvSpPr/>
          <p:nvPr/>
        </p:nvSpPr>
        <p:spPr>
          <a:xfrm>
            <a:off x="5780218" y="3352800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Fuser.bin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F2A02-773D-4C7A-BD4B-1F2536F0FC9A}"/>
              </a:ext>
            </a:extLst>
          </p:cNvPr>
          <p:cNvSpPr/>
          <p:nvPr/>
        </p:nvSpPr>
        <p:spPr>
          <a:xfrm>
            <a:off x="5780218" y="1914525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nvme_ddr.bin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DDB1ED-4C76-4A2E-AB1F-9099D97DAC5D}"/>
              </a:ext>
            </a:extLst>
          </p:cNvPr>
          <p:cNvSpPr/>
          <p:nvPr/>
        </p:nvSpPr>
        <p:spPr>
          <a:xfrm>
            <a:off x="5780218" y="4791075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FW.bin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47DA31-6B69-454D-B815-170CD35EAD8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188620" y="2409371"/>
            <a:ext cx="1591598" cy="68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025B43-DB1C-41C0-A6B5-ED1385E82CE3}"/>
              </a:ext>
            </a:extLst>
          </p:cNvPr>
          <p:cNvSpPr txBox="1"/>
          <p:nvPr/>
        </p:nvSpPr>
        <p:spPr>
          <a:xfrm>
            <a:off x="4570773" y="227643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Load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1C6DBA-6BD9-4B96-B262-522492C90D5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188620" y="3093441"/>
            <a:ext cx="1591598" cy="75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7D5AE4-4C34-480E-AC1D-A13AF6E77791}"/>
              </a:ext>
            </a:extLst>
          </p:cNvPr>
          <p:cNvSpPr txBox="1"/>
          <p:nvPr/>
        </p:nvSpPr>
        <p:spPr>
          <a:xfrm>
            <a:off x="4797906" y="306439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Load &amp; Run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B275E1-D692-46E0-97D6-6446B56C4D87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188620" y="3093441"/>
            <a:ext cx="1591598" cy="21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9B0F12-667C-4E42-91B4-357DA3674976}"/>
              </a:ext>
            </a:extLst>
          </p:cNvPr>
          <p:cNvSpPr txBox="1"/>
          <p:nvPr/>
        </p:nvSpPr>
        <p:spPr>
          <a:xfrm>
            <a:off x="3820407" y="442174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Load &amp; Fusing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5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CF2D6-7D36-4631-89C1-3EF0D3CB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PCIe_Boot Usage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744BC-9205-48F9-AB62-F1053D71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Usage</a:t>
            </a:r>
          </a:p>
          <a:p>
            <a:pPr lvl="1"/>
            <a:r>
              <a:rPr lang="en-US" altLang="ko-KR" sz="2000"/>
              <a:t>python pcie_boot.py –h</a:t>
            </a:r>
          </a:p>
          <a:p>
            <a:pPr lvl="1"/>
            <a:r>
              <a:rPr lang="en-US" altLang="ko-KR" sz="2000"/>
              <a:t>python pcie_boot.py (default : --dev_bdf 01:00.0 --ddr ddr.bin --fuser fuser.bin --fw fw.bin)</a:t>
            </a:r>
          </a:p>
          <a:p>
            <a:pPr lvl="2"/>
            <a:r>
              <a:rPr lang="en-US" altLang="ko-KR" sz="1600"/>
              <a:t>Ex. python pcie_boot.py</a:t>
            </a:r>
          </a:p>
          <a:p>
            <a:pPr lvl="2"/>
            <a:r>
              <a:rPr lang="en-US" altLang="ko-KR" sz="1600"/>
              <a:t>Ex. python pcie_boot.py --dev_bdf 02:00.0</a:t>
            </a:r>
          </a:p>
          <a:p>
            <a:pPr lvl="2"/>
            <a:r>
              <a:rPr lang="en-US" altLang="ko-KR" sz="1600"/>
              <a:t>Ex. python pcie_boot.py --dev_bdf 02:00.0 --ddr ddr2.bin</a:t>
            </a:r>
          </a:p>
          <a:p>
            <a:pPr lvl="2"/>
            <a:r>
              <a:rPr lang="en-US" altLang="ko-KR" sz="1600"/>
              <a:t>Ex. python pcie_boot.py --dev_bdf 02:00.0 --fw fw2.bin</a:t>
            </a:r>
          </a:p>
          <a:p>
            <a:pPr lvl="2"/>
            <a:r>
              <a:rPr lang="en-US" altLang="ko-KR" sz="1600"/>
              <a:t>Ex. python pcie_boot.py --dev_bdf 02:00.0 --fuser fuser2.bin</a:t>
            </a:r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2"/>
            <a:endParaRPr lang="en-US" altLang="ko-KR" sz="1600"/>
          </a:p>
          <a:p>
            <a:pPr lvl="1"/>
            <a:endParaRPr lang="en-US" altLang="ko-KR" sz="2000"/>
          </a:p>
          <a:p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9200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D9F4D-036E-495C-AB57-A973C91A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325465-A7D5-4B57-920E-2443892DA0FD}"/>
              </a:ext>
            </a:extLst>
          </p:cNvPr>
          <p:cNvSpPr/>
          <p:nvPr/>
        </p:nvSpPr>
        <p:spPr>
          <a:xfrm>
            <a:off x="2654332" y="4799922"/>
            <a:ext cx="4798503" cy="6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/sys/bus/pci/devices/0000:01:00.0/resource0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FE11D-77D0-4591-8D8C-C8A050CF02EE}"/>
              </a:ext>
            </a:extLst>
          </p:cNvPr>
          <p:cNvSpPr/>
          <p:nvPr/>
        </p:nvSpPr>
        <p:spPr>
          <a:xfrm>
            <a:off x="2654329" y="3836073"/>
            <a:ext cx="4798503" cy="491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libtemp_mmap.so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CE29E-4B0D-4873-807A-EC80208963B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5053581" y="4327834"/>
            <a:ext cx="3" cy="47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EC7467-491F-42D7-8B53-F5345A3F70AA}"/>
              </a:ext>
            </a:extLst>
          </p:cNvPr>
          <p:cNvSpPr txBox="1"/>
          <p:nvPr/>
        </p:nvSpPr>
        <p:spPr>
          <a:xfrm>
            <a:off x="5166360" y="4361979"/>
            <a:ext cx="255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mmap, read / write(u32) 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30A64-9BAB-4261-A004-33D1B24149A3}"/>
              </a:ext>
            </a:extLst>
          </p:cNvPr>
          <p:cNvSpPr txBox="1"/>
          <p:nvPr/>
        </p:nvSpPr>
        <p:spPr>
          <a:xfrm>
            <a:off x="5166360" y="3397306"/>
            <a:ext cx="623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 libtemp_mmap.so</a:t>
            </a:r>
            <a:r>
              <a:rPr lang="ko-KR" altLang="en-US"/>
              <a:t> 및 </a:t>
            </a:r>
            <a:r>
              <a:rPr lang="en-US" altLang="ko-KR"/>
              <a:t>read / write call using ctype module 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85F28D-C7BC-4009-8448-DB1587861BA7}"/>
              </a:ext>
            </a:extLst>
          </p:cNvPr>
          <p:cNvSpPr/>
          <p:nvPr/>
        </p:nvSpPr>
        <p:spPr>
          <a:xfrm>
            <a:off x="2654328" y="2863079"/>
            <a:ext cx="4798503" cy="491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wrapper_mmap.py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1E553C-CE1C-4490-B4E9-91FE9188D67E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H="1" flipV="1">
            <a:off x="5053580" y="3354840"/>
            <a:ext cx="1" cy="481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C7C9E0-3FD8-4D0E-94FC-E2F0F27AEE88}"/>
              </a:ext>
            </a:extLst>
          </p:cNvPr>
          <p:cNvSpPr/>
          <p:nvPr/>
        </p:nvSpPr>
        <p:spPr>
          <a:xfrm>
            <a:off x="2654327" y="1907137"/>
            <a:ext cx="4798503" cy="491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pcie_boot.py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780A3F-4955-497A-AA69-0B839592FCA6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H="1" flipV="1">
            <a:off x="5053579" y="2398898"/>
            <a:ext cx="1" cy="464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FC9540-91C3-4F7B-B13D-E28CBAD0C142}"/>
              </a:ext>
            </a:extLst>
          </p:cNvPr>
          <p:cNvSpPr txBox="1"/>
          <p:nvPr/>
        </p:nvSpPr>
        <p:spPr>
          <a:xfrm>
            <a:off x="5166360" y="2446322"/>
            <a:ext cx="489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mmap</a:t>
            </a:r>
            <a:r>
              <a:rPr lang="ko-KR" altLang="en-US"/>
              <a:t> </a:t>
            </a:r>
            <a:r>
              <a:rPr lang="en-US" altLang="ko-KR"/>
              <a:t>filepath,</a:t>
            </a:r>
            <a:r>
              <a:rPr lang="ko-KR" altLang="en-US"/>
              <a:t> </a:t>
            </a:r>
            <a:r>
              <a:rPr lang="en-US" altLang="ko-KR"/>
              <a:t>command value, offset, data value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9F1A2-16E1-442F-995D-F4999373C42B}"/>
              </a:ext>
            </a:extLst>
          </p:cNvPr>
          <p:cNvSpPr txBox="1"/>
          <p:nvPr/>
        </p:nvSpPr>
        <p:spPr>
          <a:xfrm>
            <a:off x="5118152" y="1442956"/>
            <a:ext cx="441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setpci </a:t>
            </a:r>
            <a:r>
              <a:rPr lang="ko-KR" altLang="en-US"/>
              <a:t>커맨드 실행 및 </a:t>
            </a:r>
            <a:r>
              <a:rPr lang="en-US" altLang="ko-KR"/>
              <a:t>argument parser </a:t>
            </a:r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48515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512A3-08EF-40DB-8131-FB12F91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 Register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A58CB-0CA5-408B-B202-AE052339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762556"/>
            <a:ext cx="11760000" cy="2790269"/>
          </a:xfrm>
        </p:spPr>
        <p:txBody>
          <a:bodyPr>
            <a:normAutofit/>
          </a:bodyPr>
          <a:lstStyle/>
          <a:p>
            <a:r>
              <a:rPr lang="en-US" altLang="ko-KR" sz="2400"/>
              <a:t>NVME device</a:t>
            </a:r>
            <a:r>
              <a:rPr lang="ko-KR" altLang="en-US" sz="2400"/>
              <a:t>를 탐색하고 해당 </a:t>
            </a:r>
            <a:r>
              <a:rPr lang="en-US" altLang="ko-KR" sz="2400"/>
              <a:t>device</a:t>
            </a:r>
            <a:r>
              <a:rPr lang="ko-KR" altLang="en-US" sz="2400"/>
              <a:t>와 </a:t>
            </a:r>
            <a:r>
              <a:rPr lang="en-US" altLang="ko-KR" sz="2400"/>
              <a:t>mmap</a:t>
            </a:r>
            <a:r>
              <a:rPr lang="ko-KR" altLang="en-US" sz="2400"/>
              <a:t>을 수행</a:t>
            </a:r>
            <a:endParaRPr lang="en-US" altLang="ko-KR" sz="2400"/>
          </a:p>
          <a:p>
            <a:pPr lvl="1"/>
            <a:r>
              <a:rPr lang="en-US" altLang="ko-KR" sz="2000"/>
              <a:t>NVME device</a:t>
            </a:r>
            <a:r>
              <a:rPr lang="ko-KR" altLang="en-US" sz="2000"/>
              <a:t> 탐색 경로</a:t>
            </a:r>
            <a:endParaRPr lang="en-US" altLang="ko-KR" sz="2000"/>
          </a:p>
          <a:p>
            <a:pPr lvl="2"/>
            <a:r>
              <a:rPr lang="en-US" altLang="ko-KR" sz="1600"/>
              <a:t>/sys/bus/pci/devices/0000: '01:00.0' /resource0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7877EF-A884-4DB3-907C-DFFBD5194DAA}"/>
              </a:ext>
            </a:extLst>
          </p:cNvPr>
          <p:cNvSpPr/>
          <p:nvPr/>
        </p:nvSpPr>
        <p:spPr>
          <a:xfrm>
            <a:off x="3312700" y="3552825"/>
            <a:ext cx="4798503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/sys/bus/pci/devices/0000:01:00.0/resource0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F1488-E1D1-468F-A27C-B55C99A594EC}"/>
              </a:ext>
            </a:extLst>
          </p:cNvPr>
          <p:cNvSpPr txBox="1"/>
          <p:nvPr/>
        </p:nvSpPr>
        <p:spPr>
          <a:xfrm>
            <a:off x="1780312" y="25366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2179109F-6CD3-4521-9AB2-84CA57BF2EC1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2491242" y="2731366"/>
            <a:ext cx="646893" cy="996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1512C-72E9-4081-B517-D3C14C62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Load fw fuser nvme_ddr image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58C62-3A9C-45DF-A2FB-38063987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729000"/>
            <a:ext cx="11760000" cy="613239"/>
          </a:xfrm>
        </p:spPr>
        <p:txBody>
          <a:bodyPr/>
          <a:lstStyle/>
          <a:p>
            <a:r>
              <a:rPr lang="en-US" altLang="ko-KR"/>
              <a:t>fw.bin, fuser.bin nvme_ddr.bin image</a:t>
            </a:r>
            <a:r>
              <a:rPr lang="ko-KR" altLang="en-US"/>
              <a:t>를 읽고 </a:t>
            </a:r>
            <a:r>
              <a:rPr lang="en-US" altLang="ko-KR"/>
              <a:t>buffer</a:t>
            </a:r>
            <a:r>
              <a:rPr lang="ko-KR" altLang="en-US"/>
              <a:t>에 기록함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C872B1-3E64-425E-A303-1CA8960648A6}"/>
              </a:ext>
            </a:extLst>
          </p:cNvPr>
          <p:cNvSpPr/>
          <p:nvPr/>
        </p:nvSpPr>
        <p:spPr>
          <a:xfrm>
            <a:off x="3186177" y="1935123"/>
            <a:ext cx="2542118" cy="793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fw.bin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3C782-2D19-41DE-9A4F-807512F2A004}"/>
              </a:ext>
            </a:extLst>
          </p:cNvPr>
          <p:cNvSpPr txBox="1"/>
          <p:nvPr/>
        </p:nvSpPr>
        <p:spPr>
          <a:xfrm>
            <a:off x="6800725" y="2141190"/>
            <a:ext cx="85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fw_buf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2033D3-1769-4865-AC5B-301D6A1E9C95}"/>
              </a:ext>
            </a:extLst>
          </p:cNvPr>
          <p:cNvCxnSpPr>
            <a:cxnSpLocks/>
          </p:cNvCxnSpPr>
          <p:nvPr/>
        </p:nvCxnSpPr>
        <p:spPr>
          <a:xfrm>
            <a:off x="7810034" y="1627809"/>
            <a:ext cx="0" cy="4412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54B8BB2-F586-4861-BAD9-ECB2BFA1EC36}"/>
              </a:ext>
            </a:extLst>
          </p:cNvPr>
          <p:cNvCxnSpPr>
            <a:cxnSpLocks/>
          </p:cNvCxnSpPr>
          <p:nvPr/>
        </p:nvCxnSpPr>
        <p:spPr>
          <a:xfrm>
            <a:off x="9539564" y="1627809"/>
            <a:ext cx="0" cy="4412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E438C0-05DB-4D9F-A76A-ADDEE72693A8}"/>
              </a:ext>
            </a:extLst>
          </p:cNvPr>
          <p:cNvSpPr/>
          <p:nvPr/>
        </p:nvSpPr>
        <p:spPr>
          <a:xfrm>
            <a:off x="7810033" y="1874531"/>
            <a:ext cx="172951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fw.bin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67CCCE-ED8F-43F3-B872-E7833A6ED15D}"/>
              </a:ext>
            </a:extLst>
          </p:cNvPr>
          <p:cNvSpPr/>
          <p:nvPr/>
        </p:nvSpPr>
        <p:spPr>
          <a:xfrm>
            <a:off x="3186177" y="3095948"/>
            <a:ext cx="2542118" cy="793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fuser.bin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013E4-2927-4933-9A76-5CFD2F7B82B5}"/>
              </a:ext>
            </a:extLst>
          </p:cNvPr>
          <p:cNvSpPr txBox="1"/>
          <p:nvPr/>
        </p:nvSpPr>
        <p:spPr>
          <a:xfrm>
            <a:off x="6680050" y="330201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fuser_buf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5ADEA9-62AD-42CC-8FE3-2260048E1B1E}"/>
              </a:ext>
            </a:extLst>
          </p:cNvPr>
          <p:cNvSpPr/>
          <p:nvPr/>
        </p:nvSpPr>
        <p:spPr>
          <a:xfrm>
            <a:off x="7810033" y="3035356"/>
            <a:ext cx="172951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fuser.bin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A8BA3D-350C-48FB-A0AE-A4CB09295CCB}"/>
              </a:ext>
            </a:extLst>
          </p:cNvPr>
          <p:cNvSpPr/>
          <p:nvPr/>
        </p:nvSpPr>
        <p:spPr>
          <a:xfrm>
            <a:off x="3186177" y="4256773"/>
            <a:ext cx="2542118" cy="793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nvme_ddr.bin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FC92BB-54AA-4351-AE83-FAC361BE5389}"/>
              </a:ext>
            </a:extLst>
          </p:cNvPr>
          <p:cNvSpPr txBox="1"/>
          <p:nvPr/>
        </p:nvSpPr>
        <p:spPr>
          <a:xfrm>
            <a:off x="6756995" y="446284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ddr_buf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427FE2-D85F-43C7-AE34-82CBAF919771}"/>
              </a:ext>
            </a:extLst>
          </p:cNvPr>
          <p:cNvSpPr/>
          <p:nvPr/>
        </p:nvSpPr>
        <p:spPr>
          <a:xfrm>
            <a:off x="7810033" y="4196181"/>
            <a:ext cx="172951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nvme_ddr.bin</a:t>
            </a:r>
          </a:p>
          <a:p>
            <a:pPr algn="ctr"/>
            <a:r>
              <a:rPr lang="en-US" altLang="ko-KR"/>
              <a:t>Image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B0E9B-3F48-48BD-8B4E-EF402E273A02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5728295" y="2325856"/>
            <a:ext cx="1072430" cy="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4014ECF-30C9-451B-8788-35D6AB4057D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728295" y="3486681"/>
            <a:ext cx="951755" cy="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116B7D-130D-42F9-A4B9-B1DA68B14DC9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728295" y="4647506"/>
            <a:ext cx="1028700" cy="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D13826-48E7-417B-A3FF-F92FD43BF75F}"/>
              </a:ext>
            </a:extLst>
          </p:cNvPr>
          <p:cNvSpPr txBox="1"/>
          <p:nvPr/>
        </p:nvSpPr>
        <p:spPr>
          <a:xfrm>
            <a:off x="1944177" y="2139753"/>
            <a:ext cx="85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fw_len</a:t>
            </a:r>
            <a:endParaRPr lang="ko-KR" altLang="en-US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1A4B8D91-46BC-4090-8002-A26FA20F0E18}"/>
              </a:ext>
            </a:extLst>
          </p:cNvPr>
          <p:cNvSpPr/>
          <p:nvPr/>
        </p:nvSpPr>
        <p:spPr>
          <a:xfrm rot="16200000">
            <a:off x="2794614" y="1952560"/>
            <a:ext cx="783098" cy="755703"/>
          </a:xfrm>
          <a:prstGeom prst="arc">
            <a:avLst>
              <a:gd name="adj1" fmla="val 1077659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55293-67BB-4F49-8608-9309518AF63B}"/>
              </a:ext>
            </a:extLst>
          </p:cNvPr>
          <p:cNvSpPr txBox="1"/>
          <p:nvPr/>
        </p:nvSpPr>
        <p:spPr>
          <a:xfrm>
            <a:off x="1803399" y="3296022"/>
            <a:ext cx="113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fuser_len</a:t>
            </a:r>
            <a:endParaRPr lang="ko-KR" altLang="en-US"/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C21D37D7-245F-463B-A011-6BAF0712F6A1}"/>
              </a:ext>
            </a:extLst>
          </p:cNvPr>
          <p:cNvSpPr/>
          <p:nvPr/>
        </p:nvSpPr>
        <p:spPr>
          <a:xfrm rot="16200000">
            <a:off x="2794614" y="3108829"/>
            <a:ext cx="783098" cy="755703"/>
          </a:xfrm>
          <a:prstGeom prst="arc">
            <a:avLst>
              <a:gd name="adj1" fmla="val 1077659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581FEC-25B8-40FD-A781-72CFE6B88632}"/>
              </a:ext>
            </a:extLst>
          </p:cNvPr>
          <p:cNvSpPr txBox="1"/>
          <p:nvPr/>
        </p:nvSpPr>
        <p:spPr>
          <a:xfrm>
            <a:off x="1901646" y="4427981"/>
            <a:ext cx="93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ddr_len</a:t>
            </a:r>
            <a:endParaRPr lang="ko-KR" altLang="en-US"/>
          </a:p>
        </p:txBody>
      </p:sp>
      <p:sp>
        <p:nvSpPr>
          <p:cNvPr id="58" name="원호 57">
            <a:extLst>
              <a:ext uri="{FF2B5EF4-FFF2-40B4-BE49-F238E27FC236}">
                <a16:creationId xmlns:a16="http://schemas.microsoft.com/office/drawing/2014/main" id="{219E9958-5921-426E-9B43-10D173A7847E}"/>
              </a:ext>
            </a:extLst>
          </p:cNvPr>
          <p:cNvSpPr/>
          <p:nvPr/>
        </p:nvSpPr>
        <p:spPr>
          <a:xfrm rot="16200000">
            <a:off x="2794614" y="4240788"/>
            <a:ext cx="783098" cy="755703"/>
          </a:xfrm>
          <a:prstGeom prst="arc">
            <a:avLst>
              <a:gd name="adj1" fmla="val 1077659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93766C-3F34-40C1-917E-BA9FA221C4CE}"/>
              </a:ext>
            </a:extLst>
          </p:cNvPr>
          <p:cNvSpPr txBox="1"/>
          <p:nvPr/>
        </p:nvSpPr>
        <p:spPr>
          <a:xfrm>
            <a:off x="7894184" y="1082176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Host Memory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1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59AE-E298-4CA5-BFBF-86608BEA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1"/>
            <a:ext cx="11760000" cy="404999"/>
          </a:xfrm>
        </p:spPr>
        <p:txBody>
          <a:bodyPr/>
          <a:lstStyle/>
          <a:p>
            <a:r>
              <a:rPr lang="en-US" altLang="ko-KR"/>
              <a:t>Set Addresses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0361E-8ACA-4C53-BA2C-9BC3F38BD3AB}"/>
              </a:ext>
            </a:extLst>
          </p:cNvPr>
          <p:cNvSpPr txBox="1"/>
          <p:nvPr/>
        </p:nvSpPr>
        <p:spPr>
          <a:xfrm>
            <a:off x="629560" y="1085743"/>
            <a:ext cx="38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① </a:t>
            </a:r>
            <a:r>
              <a:rPr lang="en-US" altLang="ko-KR"/>
              <a:t>ddr_raw_buf_addr  = 0x8070008000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AE1D9-7FFE-42A1-8FAC-C6DDE66AF5C0}"/>
              </a:ext>
            </a:extLst>
          </p:cNvPr>
          <p:cNvSpPr txBox="1"/>
          <p:nvPr/>
        </p:nvSpPr>
        <p:spPr>
          <a:xfrm>
            <a:off x="448283" y="1733399"/>
            <a:ext cx="5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② </a:t>
            </a:r>
            <a:r>
              <a:rPr lang="en-US" altLang="ko-KR"/>
              <a:t>fuser_raw_buf_addr  = </a:t>
            </a:r>
            <a:r>
              <a:rPr lang="ko-KR" altLang="en-US"/>
              <a:t>③ </a:t>
            </a:r>
            <a:r>
              <a:rPr lang="en-US" altLang="ko-KR"/>
              <a:t>jump_addr = 0x70000000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A6B44-7B0D-42DB-A6E6-702A92DA8825}"/>
              </a:ext>
            </a:extLst>
          </p:cNvPr>
          <p:cNvSpPr txBox="1"/>
          <p:nvPr/>
        </p:nvSpPr>
        <p:spPr>
          <a:xfrm>
            <a:off x="572410" y="2381055"/>
            <a:ext cx="38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④ </a:t>
            </a:r>
            <a:r>
              <a:rPr lang="en-US" altLang="ko-KR"/>
              <a:t>fw_raw_buf_addr  = 0x8400000000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AAE4C9-7D28-410A-8989-AB793597FFE9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4DEB3B-411F-4D90-9FFC-47D71E6AD32D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5B0EB1-5AC3-4ACF-9BF5-27DFDDA8FCCA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A48354AF-2B11-4ACF-840C-4EF36CB3DE4E}"/>
              </a:ext>
            </a:extLst>
          </p:cNvPr>
          <p:cNvCxnSpPr>
            <a:stCxn id="51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D923E09-7561-4D5E-822C-CBCEF7A6A9C3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0789AD1-B2D8-41FE-8314-0F23A97B1D34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7D6B48-9EAF-45EB-AA57-781FF8D4FCC9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9223B2A-48EA-4E5A-A6E4-499A12325353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F82F00-1DE8-45A3-8F6A-88F303E5135C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671D14-1001-4257-B34A-008778CFC0D0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B1729A6-350C-45ED-A8F1-5C2110439806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020C614-5890-4504-895E-CC100E254BC8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DA2F53-8893-480C-B156-7352645BFB01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19DE8B-A4F4-4836-8BCC-633642CEA448}"/>
              </a:ext>
            </a:extLst>
          </p:cNvPr>
          <p:cNvCxnSpPr>
            <a:stCxn id="49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4E347A-2ACF-47E7-B684-FD2310B87179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084D75-02ED-41D9-96FB-7DE846BFED0C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6796CE6-6609-4A77-84B0-882A382E4CBF}"/>
              </a:ext>
            </a:extLst>
          </p:cNvPr>
          <p:cNvCxnSpPr>
            <a:stCxn id="64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EAE778-C000-4C38-A507-F4571B8A77E4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C1576F-C129-4A36-A6D5-EA78FADA7961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C03CB1-B5BF-4BBC-B12D-4434388270B0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A20187-1EA2-4EE7-8FAA-53CB24B3CD67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614B1E-1F75-41C7-A7B3-1F152B3D3B64}"/>
              </a:ext>
            </a:extLst>
          </p:cNvPr>
          <p:cNvSpPr txBox="1"/>
          <p:nvPr/>
        </p:nvSpPr>
        <p:spPr>
          <a:xfrm>
            <a:off x="10085900" y="95089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PMU</a:t>
            </a:r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63101FB-24FE-46B9-B6C4-89E9BCD149B8}"/>
              </a:ext>
            </a:extLst>
          </p:cNvPr>
          <p:cNvSpPr/>
          <p:nvPr/>
        </p:nvSpPr>
        <p:spPr>
          <a:xfrm>
            <a:off x="9639764" y="1434944"/>
            <a:ext cx="1540206" cy="98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ROM Code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4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A493-9043-4A8C-ABC6-B0A9B9F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Download ddr.bin (#1. Set address)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D5682-4D76-4F57-92E1-D639C17F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16" y="684000"/>
            <a:ext cx="5879997" cy="5490000"/>
          </a:xfrm>
        </p:spPr>
        <p:txBody>
          <a:bodyPr/>
          <a:lstStyle/>
          <a:p>
            <a:r>
              <a:rPr lang="en-US" altLang="ko-KR"/>
              <a:t>__set_cpl_reg(val)</a:t>
            </a:r>
          </a:p>
          <a:p>
            <a:pPr lvl="1"/>
            <a:r>
              <a:rPr lang="en-US" altLang="ko-KR"/>
              <a:t>val </a:t>
            </a:r>
            <a:r>
              <a:rPr lang="ko-KR" altLang="en-US"/>
              <a:t>값이 </a:t>
            </a:r>
            <a:r>
              <a:rPr lang="en-US" altLang="ko-KR"/>
              <a:t>cpl_reg_addr</a:t>
            </a:r>
            <a:r>
              <a:rPr lang="ko-KR" altLang="en-US"/>
              <a:t>에 </a:t>
            </a:r>
            <a:r>
              <a:rPr lang="en-US" altLang="ko-KR"/>
              <a:t>write </a:t>
            </a:r>
            <a:r>
              <a:rPr lang="ko-KR" altLang="en-US"/>
              <a:t>되도록 수행</a:t>
            </a:r>
            <a:endParaRPr lang="en-US" altLang="ko-KR"/>
          </a:p>
          <a:p>
            <a:pPr lvl="1"/>
            <a:r>
              <a:rPr lang="en-US" altLang="ko-KR"/>
              <a:t>cpl_reg_addr = val ( DEFAULT_CPL_VAL(1) )</a:t>
            </a:r>
          </a:p>
          <a:p>
            <a:pPr lvl="1"/>
            <a:r>
              <a:rPr lang="en-US" altLang="ko-KR"/>
              <a:t>__wait_cpl(val)</a:t>
            </a:r>
          </a:p>
          <a:p>
            <a:endParaRPr lang="en-US" altLang="ko-KR"/>
          </a:p>
          <a:p>
            <a:r>
              <a:rPr lang="en-US" altLang="ko-KR"/>
              <a:t>__wait_cpl(req)</a:t>
            </a:r>
          </a:p>
          <a:p>
            <a:pPr lvl="1"/>
            <a:r>
              <a:rPr lang="en-US" altLang="ko-KR"/>
              <a:t>req </a:t>
            </a:r>
            <a:r>
              <a:rPr lang="ko-KR" altLang="en-US"/>
              <a:t>값이 </a:t>
            </a:r>
            <a:r>
              <a:rPr lang="en-US" altLang="ko-KR"/>
              <a:t>cpl_reg_addr</a:t>
            </a:r>
            <a:r>
              <a:rPr lang="ko-KR" altLang="en-US"/>
              <a:t>에 </a:t>
            </a:r>
            <a:r>
              <a:rPr lang="en-US" altLang="ko-KR"/>
              <a:t>write </a:t>
            </a:r>
            <a:r>
              <a:rPr lang="ko-KR" altLang="en-US"/>
              <a:t>될 때까지 </a:t>
            </a:r>
            <a:r>
              <a:rPr lang="en-US" altLang="ko-KR"/>
              <a:t>Spin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0C70C-1D59-4046-983D-791D7C5CBAB9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B4C225-57F1-4418-8909-C08A7A81109E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8D06A-A1D3-4904-8220-533AAEB7E4DB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8AFB3402-7520-4508-A2E8-4F5515CD301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9B05A3-E4F1-456B-896B-47C954F63070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201B711-5496-4CD4-AF52-3AF720DA6C2E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146132-90F1-4CA5-9239-CF51F538F2EB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365A35-825C-46CA-80EE-C1FB0CFFFF9E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8B53-77C2-4548-9310-B59EF73C605F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D94ADA-1858-4384-9F8C-55C9F2BA613C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  <a:p>
            <a:pPr algn="ctr"/>
            <a:r>
              <a:rPr lang="en-US" altLang="ko-KR"/>
              <a:t>(1&lt;&lt;28)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D63AE8-490F-4584-9806-D701D421A25B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56BC96-3DEF-4C2B-B81B-7996E1F1F9D7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7AF29B-6A8D-419D-96B4-858793D6E32C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  <a:p>
            <a:pPr algn="ctr"/>
            <a:r>
              <a:rPr lang="en-US" altLang="ko-KR"/>
              <a:t>(DEFAULT_CPL_VAL)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B3EDE-C5A8-4BB9-ACAE-AEC1C548D776}"/>
              </a:ext>
            </a:extLst>
          </p:cNvPr>
          <p:cNvCxnSpPr>
            <a:stCxn id="4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C16099-B86A-48BA-A94B-E0CC535D6FF0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0C8A9-D4FF-4351-AD6C-429A4297AFD3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5FA5B8-05E1-4FD9-8401-380D3F5D6F4B}"/>
              </a:ext>
            </a:extLst>
          </p:cNvPr>
          <p:cNvCxnSpPr>
            <a:stCxn id="20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B6D205-B94A-4607-9E08-0CF074F9FF1B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DDD2C-0BA9-4815-83FF-B18A3EB4FB91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074CB2-2F32-4513-B0AD-9242C3B7E4D9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CF6B45-3AAE-4534-B407-97F05B9174E5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  <a:p>
            <a:pPr algn="ctr"/>
            <a:r>
              <a:rPr lang="en-US" altLang="ko-KR"/>
              <a:t>(addr_low)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80EB9E8C-E52D-4EF5-A5BB-E9DA3A49C288}"/>
              </a:ext>
            </a:extLst>
          </p:cNvPr>
          <p:cNvSpPr txBox="1">
            <a:spLocks/>
          </p:cNvSpPr>
          <p:nvPr/>
        </p:nvSpPr>
        <p:spPr>
          <a:xfrm>
            <a:off x="339349" y="702253"/>
            <a:ext cx="5879997" cy="387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69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50511"/>
              </a:buClr>
              <a:buFont typeface="Wingdings" panose="05000000000000000000" pitchFamily="2" charset="2"/>
              <a:buChar char="Ø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53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68000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7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640000"/>
              </a:buClr>
              <a:buFont typeface="Wingdings" panose="05000000000000000000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__set_addr(type, addr_high, addr_low)</a:t>
            </a:r>
          </a:p>
          <a:p>
            <a:pPr lvl="1"/>
            <a:r>
              <a:rPr lang="en-US" altLang="ko-KR"/>
              <a:t>write</a:t>
            </a:r>
            <a:r>
              <a:rPr lang="ko-KR" altLang="en-US"/>
              <a:t> 하려는 </a:t>
            </a:r>
            <a:r>
              <a:rPr lang="en-US" altLang="ko-KR"/>
              <a:t>buf</a:t>
            </a:r>
            <a:r>
              <a:rPr lang="ko-KR" altLang="en-US"/>
              <a:t>의 </a:t>
            </a:r>
            <a:r>
              <a:rPr lang="en-US" altLang="ko-KR"/>
              <a:t>address</a:t>
            </a:r>
            <a:r>
              <a:rPr lang="ko-KR" altLang="en-US"/>
              <a:t>를 설정함</a:t>
            </a:r>
            <a:endParaRPr lang="en-US" altLang="ko-KR"/>
          </a:p>
          <a:p>
            <a:pPr lvl="1"/>
            <a:r>
              <a:rPr lang="en-US" altLang="ko-KR"/>
              <a:t>__set_cpl_reg(DEFAULT_CPL_VAL)</a:t>
            </a:r>
          </a:p>
          <a:p>
            <a:pPr lvl="1"/>
            <a:r>
              <a:rPr lang="en-US" altLang="ko-KR"/>
              <a:t>*data_reg_addr = addr_low</a:t>
            </a:r>
          </a:p>
          <a:p>
            <a:pPr lvl="1"/>
            <a:r>
              <a:rPr lang="en-US" altLang="ko-KR"/>
              <a:t>*cmd_reg_addr = 1(0001) &lt;&lt; 28</a:t>
            </a:r>
          </a:p>
          <a:p>
            <a:pPr lvl="1"/>
            <a:r>
              <a:rPr lang="en-US" altLang="ko-KR"/>
              <a:t>__wait_cpl(PCIE_BOOT_STATUS_OK)</a:t>
            </a:r>
          </a:p>
          <a:p>
            <a:pPr lvl="1"/>
            <a:r>
              <a:rPr lang="en-US" altLang="ko-KR"/>
              <a:t>__set_cpl_reg(DEFAULT_CPL_VAL)</a:t>
            </a:r>
          </a:p>
          <a:p>
            <a:pPr lvl="1"/>
            <a:r>
              <a:rPr lang="en-US" altLang="ko-KR"/>
              <a:t>*data_reg_addr = addr_high</a:t>
            </a:r>
          </a:p>
          <a:p>
            <a:pPr lvl="1"/>
            <a:r>
              <a:rPr lang="en-US" altLang="ko-KR"/>
              <a:t>cmd_reg_addr |= 1 (Address high)</a:t>
            </a:r>
          </a:p>
          <a:p>
            <a:pPr lvl="1"/>
            <a:r>
              <a:rPr lang="en-US" altLang="ko-KR"/>
              <a:t>__wait_cpl(PCIE_BOOT_STATUS_OK)</a:t>
            </a:r>
          </a:p>
        </p:txBody>
      </p:sp>
    </p:spTree>
    <p:extLst>
      <p:ext uri="{BB962C8B-B14F-4D97-AF65-F5344CB8AC3E}">
        <p14:creationId xmlns:p14="http://schemas.microsoft.com/office/powerpoint/2010/main" val="20370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6C4A-676F-4BD5-91E7-C89AC62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Download ddr.bin (#2. Set length)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39D24-5D63-4B7D-808B-756486D1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__set_length(type, len)</a:t>
            </a:r>
          </a:p>
          <a:p>
            <a:pPr lvl="1"/>
            <a:r>
              <a:rPr lang="en-US" altLang="ko-KR"/>
              <a:t>write</a:t>
            </a:r>
            <a:r>
              <a:rPr lang="ko-KR" altLang="en-US"/>
              <a:t> 하려는 </a:t>
            </a:r>
            <a:r>
              <a:rPr lang="en-US" altLang="ko-KR"/>
              <a:t>buf</a:t>
            </a:r>
            <a:r>
              <a:rPr lang="ko-KR" altLang="en-US"/>
              <a:t>의 </a:t>
            </a:r>
            <a:r>
              <a:rPr lang="en-US" altLang="ko-KR"/>
              <a:t>length</a:t>
            </a:r>
            <a:r>
              <a:rPr lang="ko-KR" altLang="en-US"/>
              <a:t>를 설정함</a:t>
            </a:r>
            <a:endParaRPr lang="en-US" altLang="ko-KR"/>
          </a:p>
          <a:p>
            <a:pPr lvl="1"/>
            <a:r>
              <a:rPr lang="en-US" altLang="ko-KR"/>
              <a:t>__set_cpl_reg(DEFAULT_CPL_VAL)</a:t>
            </a:r>
          </a:p>
          <a:p>
            <a:pPr lvl="1"/>
            <a:r>
              <a:rPr lang="en-US" altLang="ko-KR"/>
              <a:t>*data_reg_addr = len</a:t>
            </a:r>
          </a:p>
          <a:p>
            <a:pPr lvl="1"/>
            <a:r>
              <a:rPr lang="en-US" altLang="ko-KR"/>
              <a:t>*cmd_reg_addr = 2(0010) &lt;&lt; 28</a:t>
            </a:r>
          </a:p>
          <a:p>
            <a:pPr lvl="1"/>
            <a:r>
              <a:rPr lang="en-US" altLang="ko-KR"/>
              <a:t>__wait_cpl(PCIE_BOOT_STATUS_OK)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7C9B8-C37C-41E4-8C59-CA05D219622E}"/>
              </a:ext>
            </a:extLst>
          </p:cNvPr>
          <p:cNvSpPr txBox="1"/>
          <p:nvPr/>
        </p:nvSpPr>
        <p:spPr>
          <a:xfrm>
            <a:off x="2201418" y="3881781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cmd_reg_addr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8F0E9D-6796-495B-9A5B-4282CD0C441A}"/>
              </a:ext>
            </a:extLst>
          </p:cNvPr>
          <p:cNvSpPr/>
          <p:nvPr/>
        </p:nvSpPr>
        <p:spPr>
          <a:xfrm>
            <a:off x="1999953" y="5017977"/>
            <a:ext cx="9896769" cy="89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2E8AD-DDE0-4590-9780-5147D55B494D}"/>
              </a:ext>
            </a:extLst>
          </p:cNvPr>
          <p:cNvSpPr txBox="1"/>
          <p:nvPr/>
        </p:nvSpPr>
        <p:spPr>
          <a:xfrm>
            <a:off x="467565" y="400175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bar(addr)</a:t>
            </a:r>
            <a:endParaRPr lang="ko-KR" altLang="en-US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19ADBD7B-D2D0-4174-B3DF-1149B52649A1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178495" y="4196518"/>
            <a:ext cx="646893" cy="99602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0F8CC-C472-4539-91A4-FC49D55D6B5D}"/>
              </a:ext>
            </a:extLst>
          </p:cNvPr>
          <p:cNvCxnSpPr/>
          <p:nvPr/>
        </p:nvCxnSpPr>
        <p:spPr>
          <a:xfrm>
            <a:off x="1999953" y="4631815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D11596-95B7-4D78-94FB-2259942AFD80}"/>
              </a:ext>
            </a:extLst>
          </p:cNvPr>
          <p:cNvCxnSpPr/>
          <p:nvPr/>
        </p:nvCxnSpPr>
        <p:spPr>
          <a:xfrm>
            <a:off x="3104529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67A846-27C7-4986-A4D7-AB80675F81A5}"/>
              </a:ext>
            </a:extLst>
          </p:cNvPr>
          <p:cNvCxnSpPr/>
          <p:nvPr/>
        </p:nvCxnSpPr>
        <p:spPr>
          <a:xfrm>
            <a:off x="4802652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0330EE-C44B-45F7-AF25-2C311AED3CC7}"/>
              </a:ext>
            </a:extLst>
          </p:cNvPr>
          <p:cNvSpPr txBox="1"/>
          <p:nvPr/>
        </p:nvSpPr>
        <p:spPr>
          <a:xfrm>
            <a:off x="2238078" y="595444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0x50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6B47F-6955-4887-9D33-D35606B605AD}"/>
              </a:ext>
            </a:extLst>
          </p:cNvPr>
          <p:cNvSpPr txBox="1"/>
          <p:nvPr/>
        </p:nvSpPr>
        <p:spPr>
          <a:xfrm>
            <a:off x="2209237" y="4642202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offset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26565-A6CB-4876-8F6A-02F18CF03DEC}"/>
              </a:ext>
            </a:extLst>
          </p:cNvPr>
          <p:cNvSpPr/>
          <p:nvPr/>
        </p:nvSpPr>
        <p:spPr>
          <a:xfrm>
            <a:off x="3104664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cmd_reg</a:t>
            </a:r>
          </a:p>
          <a:p>
            <a:pPr algn="ctr"/>
            <a:r>
              <a:rPr lang="en-US" altLang="ko-KR"/>
              <a:t>(2&lt;&lt;28)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DC8F610-ADD5-4199-992D-E171D1200A04}"/>
              </a:ext>
            </a:extLst>
          </p:cNvPr>
          <p:cNvCxnSpPr/>
          <p:nvPr/>
        </p:nvCxnSpPr>
        <p:spPr>
          <a:xfrm>
            <a:off x="6500775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BE1144-9866-4CEB-A2E5-181CB803D587}"/>
              </a:ext>
            </a:extLst>
          </p:cNvPr>
          <p:cNvCxnSpPr/>
          <p:nvPr/>
        </p:nvCxnSpPr>
        <p:spPr>
          <a:xfrm>
            <a:off x="8198898" y="4627976"/>
            <a:ext cx="0" cy="16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1A0CA-E92D-4E41-95E7-76222872D10F}"/>
              </a:ext>
            </a:extLst>
          </p:cNvPr>
          <p:cNvSpPr/>
          <p:nvPr/>
        </p:nvSpPr>
        <p:spPr>
          <a:xfrm>
            <a:off x="6500014" y="5007308"/>
            <a:ext cx="1698508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cpl_reg</a:t>
            </a:r>
          </a:p>
          <a:p>
            <a:pPr algn="ctr"/>
            <a:r>
              <a:rPr lang="en-US" altLang="ko-KR"/>
              <a:t>(DEFAULT_CPL_VAL)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411E0A-E302-4A65-BE11-5507FE643D00}"/>
              </a:ext>
            </a:extLst>
          </p:cNvPr>
          <p:cNvCxnSpPr>
            <a:stCxn id="4" idx="2"/>
          </p:cNvCxnSpPr>
          <p:nvPr/>
        </p:nvCxnSpPr>
        <p:spPr>
          <a:xfrm flipH="1">
            <a:off x="3104906" y="4251113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322610-EFB7-41DD-8960-7447B77A67C3}"/>
              </a:ext>
            </a:extLst>
          </p:cNvPr>
          <p:cNvSpPr txBox="1"/>
          <p:nvPr/>
        </p:nvSpPr>
        <p:spPr>
          <a:xfrm>
            <a:off x="3864294" y="4209929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data_reg_addr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24F877-2AE6-489A-B51E-DFED25EA8FB6}"/>
              </a:ext>
            </a:extLst>
          </p:cNvPr>
          <p:cNvSpPr txBox="1"/>
          <p:nvPr/>
        </p:nvSpPr>
        <p:spPr>
          <a:xfrm>
            <a:off x="5596454" y="3884624"/>
            <a:ext cx="180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cpl_reg_addr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94DA099-9341-4963-A761-C7FEFCA07CB3}"/>
              </a:ext>
            </a:extLst>
          </p:cNvPr>
          <p:cNvCxnSpPr>
            <a:stCxn id="19" idx="2"/>
          </p:cNvCxnSpPr>
          <p:nvPr/>
        </p:nvCxnSpPr>
        <p:spPr>
          <a:xfrm flipH="1">
            <a:off x="6499942" y="4253956"/>
            <a:ext cx="1" cy="374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6E2747-FBCC-4903-820E-EDF8A129B04E}"/>
              </a:ext>
            </a:extLst>
          </p:cNvPr>
          <p:cNvSpPr txBox="1"/>
          <p:nvPr/>
        </p:nvSpPr>
        <p:spPr>
          <a:xfrm>
            <a:off x="3377748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99C74-3C2F-46B8-94DB-31DD25281585}"/>
              </a:ext>
            </a:extLst>
          </p:cNvPr>
          <p:cNvSpPr txBox="1"/>
          <p:nvPr/>
        </p:nvSpPr>
        <p:spPr>
          <a:xfrm>
            <a:off x="5115505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03749-73BD-4B90-8E2C-B0A8E966D888}"/>
              </a:ext>
            </a:extLst>
          </p:cNvPr>
          <p:cNvSpPr txBox="1"/>
          <p:nvPr/>
        </p:nvSpPr>
        <p:spPr>
          <a:xfrm>
            <a:off x="6853263" y="59459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0x4(32bit)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D5BF7B-F5A2-4B2C-B1C1-4A095AF27F91}"/>
              </a:ext>
            </a:extLst>
          </p:cNvPr>
          <p:cNvSpPr/>
          <p:nvPr/>
        </p:nvSpPr>
        <p:spPr>
          <a:xfrm>
            <a:off x="4802339" y="5007308"/>
            <a:ext cx="1697604" cy="91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data_reg</a:t>
            </a:r>
          </a:p>
          <a:p>
            <a:pPr algn="ctr"/>
            <a:r>
              <a:rPr lang="en-US" altLang="ko-KR"/>
              <a:t>(len)</a:t>
            </a:r>
          </a:p>
        </p:txBody>
      </p:sp>
    </p:spTree>
    <p:extLst>
      <p:ext uri="{BB962C8B-B14F-4D97-AF65-F5344CB8AC3E}">
        <p14:creationId xmlns:p14="http://schemas.microsoft.com/office/powerpoint/2010/main" val="376261534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master_fadu_standard">
  <a:themeElements>
    <a:clrScheme name="사용자 지정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565A"/>
      </a:accent1>
      <a:accent2>
        <a:srgbClr val="FF8878"/>
      </a:accent2>
      <a:accent3>
        <a:srgbClr val="FFB89B"/>
      </a:accent3>
      <a:accent4>
        <a:srgbClr val="CB8D07"/>
      </a:accent4>
      <a:accent5>
        <a:srgbClr val="918485"/>
      </a:accent5>
      <a:accent6>
        <a:srgbClr val="C39E92"/>
      </a:accent6>
      <a:hlink>
        <a:srgbClr val="CC9900"/>
      </a:hlink>
      <a:folHlink>
        <a:srgbClr val="96A9A9"/>
      </a:folHlink>
    </a:clrScheme>
    <a:fontScheme name="사용자 지정 2">
      <a:majorFont>
        <a:latin typeface="Klavika Medium"/>
        <a:ea typeface="나눔바른고딕"/>
        <a:cs typeface=""/>
      </a:majorFont>
      <a:minorFont>
        <a:latin typeface="Klavika Regular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20190121_Bootloader_norboot</Template>
  <TotalTime>21131</TotalTime>
  <Words>1536</Words>
  <Application>Microsoft Office PowerPoint</Application>
  <PresentationFormat>와이드스크린</PresentationFormat>
  <Paragraphs>292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Klavika Medium</vt:lpstr>
      <vt:lpstr>Klavika Regular</vt:lpstr>
      <vt:lpstr>나눔바른고딕</vt:lpstr>
      <vt:lpstr>Arial</vt:lpstr>
      <vt:lpstr>Wingdings</vt:lpstr>
      <vt:lpstr>slidemaster_fadu_standard</vt:lpstr>
      <vt:lpstr>PCIe Boot</vt:lpstr>
      <vt:lpstr>목적</vt:lpstr>
      <vt:lpstr>PCIe_Boot Usage</vt:lpstr>
      <vt:lpstr>Architect</vt:lpstr>
      <vt:lpstr>Get Register</vt:lpstr>
      <vt:lpstr>Load fw fuser nvme_ddr image</vt:lpstr>
      <vt:lpstr>Set Addresses</vt:lpstr>
      <vt:lpstr>Download ddr.bin (#1. Set address)</vt:lpstr>
      <vt:lpstr>Download ddr.bin (#2. Set length)</vt:lpstr>
      <vt:lpstr>Download ddr.bin (#3. Send data)</vt:lpstr>
      <vt:lpstr>Set Addresses</vt:lpstr>
      <vt:lpstr>Execute fuser (#1. Set address)</vt:lpstr>
      <vt:lpstr>Execute fuser (#2. Jump address)</vt:lpstr>
      <vt:lpstr>Set Addresses</vt:lpstr>
      <vt:lpstr>Complete fw download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PCIe Boot</dc:title>
  <dc:creator>Eungyu Lee</dc:creator>
  <cp:lastModifiedBy>Eungyu Lee</cp:lastModifiedBy>
  <cp:revision>26</cp:revision>
  <dcterms:created xsi:type="dcterms:W3CDTF">2019-01-21T01:08:29Z</dcterms:created>
  <dcterms:modified xsi:type="dcterms:W3CDTF">2019-03-08T08:46:44Z</dcterms:modified>
</cp:coreProperties>
</file>