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2D32C1-D124-475C-A7BD-5B09FD61841E}">
  <a:tblStyle styleId="{102D32C1-D124-475C-A7BD-5B09FD618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669332f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669332f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669332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4669332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4669332f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4669332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4669332f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4669332f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4669332f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4669332f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4669332f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4669332f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4669332f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4669332f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4669332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4669332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d2eb9c1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d2eb9c1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4669332f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4669332f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d2eb9c1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d2eb9c1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d2eb9c1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d2eb9c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d2eb9c1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d2eb9c1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d2eb9c1d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d2eb9c1d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d2eb9c1d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d2eb9c1d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d2eb9c1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d2eb9c1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4669332f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4669332f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4669332f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4669332f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4669332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4669332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4669332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4669332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4669332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4669332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669332f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669332f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51250"/>
            <a:ext cx="85206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퍼센트계산</a:t>
            </a:r>
            <a:r>
              <a:rPr lang="ko"/>
              <a:t>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" y="954950"/>
            <a:ext cx="8471902" cy="41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15" name="Google Shape;115;p22"/>
          <p:cNvSpPr/>
          <p:nvPr/>
        </p:nvSpPr>
        <p:spPr>
          <a:xfrm>
            <a:off x="1081649" y="1143075"/>
            <a:ext cx="960000" cy="19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2983350" y="1181475"/>
            <a:ext cx="960000" cy="19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5885550" y="1181475"/>
            <a:ext cx="899100" cy="15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950650" y="1890350"/>
            <a:ext cx="12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입</a:t>
            </a:r>
            <a:r>
              <a:rPr lang="ko" sz="1200"/>
              <a:t>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(필수)</a:t>
            </a:r>
            <a:endParaRPr sz="1200"/>
          </a:p>
        </p:txBody>
      </p:sp>
      <p:cxnSp>
        <p:nvCxnSpPr>
          <p:cNvPr id="119" name="Google Shape;119;p22"/>
          <p:cNvCxnSpPr>
            <a:stCxn id="115" idx="2"/>
            <a:endCxn id="118" idx="0"/>
          </p:cNvCxnSpPr>
          <p:nvPr/>
        </p:nvCxnSpPr>
        <p:spPr>
          <a:xfrm>
            <a:off x="1561649" y="1338075"/>
            <a:ext cx="26400" cy="55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2"/>
          <p:cNvSpPr txBox="1"/>
          <p:nvPr/>
        </p:nvSpPr>
        <p:spPr>
          <a:xfrm>
            <a:off x="2746200" y="2025000"/>
            <a:ext cx="12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수수료</a:t>
            </a:r>
            <a:r>
              <a:rPr lang="ko" sz="1200"/>
              <a:t> 입력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(필</a:t>
            </a:r>
            <a:r>
              <a:rPr lang="ko" sz="1200"/>
              <a:t>수)</a:t>
            </a:r>
            <a:endParaRPr sz="1200"/>
          </a:p>
        </p:txBody>
      </p:sp>
      <p:cxnSp>
        <p:nvCxnSpPr>
          <p:cNvPr id="121" name="Google Shape;121;p22"/>
          <p:cNvCxnSpPr>
            <a:stCxn id="116" idx="2"/>
            <a:endCxn id="120" idx="0"/>
          </p:cNvCxnSpPr>
          <p:nvPr/>
        </p:nvCxnSpPr>
        <p:spPr>
          <a:xfrm flipH="1">
            <a:off x="3383850" y="1376475"/>
            <a:ext cx="79500" cy="6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2"/>
          <p:cNvSpPr txBox="1"/>
          <p:nvPr/>
        </p:nvSpPr>
        <p:spPr>
          <a:xfrm>
            <a:off x="6003075" y="2167213"/>
            <a:ext cx="24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업체명</a:t>
            </a:r>
            <a:r>
              <a:rPr lang="ko" sz="1200"/>
              <a:t> 입력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(선</a:t>
            </a:r>
            <a:r>
              <a:rPr lang="ko" sz="1200"/>
              <a:t>택 입력 시 결과값에 같이 표기)</a:t>
            </a:r>
            <a:endParaRPr sz="1200"/>
          </a:p>
        </p:txBody>
      </p:sp>
      <p:cxnSp>
        <p:nvCxnSpPr>
          <p:cNvPr id="123" name="Google Shape;123;p22"/>
          <p:cNvCxnSpPr>
            <a:stCxn id="117" idx="2"/>
            <a:endCxn id="122" idx="0"/>
          </p:cNvCxnSpPr>
          <p:nvPr/>
        </p:nvCxnSpPr>
        <p:spPr>
          <a:xfrm>
            <a:off x="6335100" y="1338075"/>
            <a:ext cx="901800" cy="82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13" y="1066150"/>
            <a:ext cx="8137780" cy="389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6518775" y="2203300"/>
            <a:ext cx="15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 값 입력 후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입력 버튼 클릭</a:t>
            </a:r>
            <a:endParaRPr sz="1200"/>
          </a:p>
        </p:txBody>
      </p:sp>
      <p:sp>
        <p:nvSpPr>
          <p:cNvPr id="130" name="Google Shape;130;p23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31" name="Google Shape;131;p23"/>
          <p:cNvSpPr/>
          <p:nvPr/>
        </p:nvSpPr>
        <p:spPr>
          <a:xfrm>
            <a:off x="6908025" y="1241499"/>
            <a:ext cx="813300" cy="20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3"/>
          <p:cNvCxnSpPr>
            <a:stCxn id="131" idx="2"/>
            <a:endCxn id="129" idx="0"/>
          </p:cNvCxnSpPr>
          <p:nvPr/>
        </p:nvCxnSpPr>
        <p:spPr>
          <a:xfrm>
            <a:off x="7314675" y="1445199"/>
            <a:ext cx="0" cy="75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3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입력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50" y="1345200"/>
            <a:ext cx="834229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00862" y="2622519"/>
            <a:ext cx="25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입력버튼 클릭 시 좌측에 매출이 기록됨</a:t>
            </a:r>
            <a:endParaRPr sz="1200"/>
          </a:p>
        </p:txBody>
      </p:sp>
      <p:sp>
        <p:nvSpPr>
          <p:cNvPr id="140" name="Google Shape;140;p24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41" name="Google Shape;141;p24"/>
          <p:cNvSpPr/>
          <p:nvPr/>
        </p:nvSpPr>
        <p:spPr>
          <a:xfrm>
            <a:off x="6919100" y="1555300"/>
            <a:ext cx="906300" cy="21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4"/>
          <p:cNvCxnSpPr>
            <a:stCxn id="141" idx="2"/>
            <a:endCxn id="139" idx="0"/>
          </p:cNvCxnSpPr>
          <p:nvPr/>
        </p:nvCxnSpPr>
        <p:spPr>
          <a:xfrm flipH="1">
            <a:off x="1657850" y="1766500"/>
            <a:ext cx="5714400" cy="8559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4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입력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25" y="1022139"/>
            <a:ext cx="8559600" cy="3326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50" name="Google Shape;150;p25"/>
          <p:cNvSpPr/>
          <p:nvPr/>
        </p:nvSpPr>
        <p:spPr>
          <a:xfrm>
            <a:off x="7898950" y="1238900"/>
            <a:ext cx="919200" cy="18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5297135" y="529513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결과를 누르면 결과 값을 출력 </a:t>
            </a:r>
            <a:r>
              <a:rPr lang="ko" sz="1200">
                <a:solidFill>
                  <a:schemeClr val="dk1"/>
                </a:solidFill>
              </a:rPr>
              <a:t>(7번)</a:t>
            </a:r>
            <a:endParaRPr sz="1200"/>
          </a:p>
        </p:txBody>
      </p:sp>
      <p:cxnSp>
        <p:nvCxnSpPr>
          <p:cNvPr id="152" name="Google Shape;152;p25"/>
          <p:cNvCxnSpPr>
            <a:stCxn id="150" idx="1"/>
            <a:endCxn id="151" idx="2"/>
          </p:cNvCxnSpPr>
          <p:nvPr/>
        </p:nvCxnSpPr>
        <p:spPr>
          <a:xfrm rot="10800000">
            <a:off x="6570550" y="991100"/>
            <a:ext cx="1328400" cy="3387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 txBox="1"/>
          <p:nvPr/>
        </p:nvSpPr>
        <p:spPr>
          <a:xfrm>
            <a:off x="3298512" y="4150763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결과</a:t>
            </a:r>
            <a:endParaRPr b="1" sz="1200"/>
          </a:p>
        </p:txBody>
      </p:sp>
      <p:sp>
        <p:nvSpPr>
          <p:cNvPr id="154" name="Google Shape;154;p25"/>
          <p:cNvSpPr txBox="1"/>
          <p:nvPr/>
        </p:nvSpPr>
        <p:spPr>
          <a:xfrm>
            <a:off x="6062732" y="4150763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검증결과</a:t>
            </a:r>
            <a:endParaRPr b="1" sz="1200"/>
          </a:p>
        </p:txBody>
      </p:sp>
      <p:sp>
        <p:nvSpPr>
          <p:cNvPr id="155" name="Google Shape;155;p25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결과: 매출이 한 개인 경우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61" name="Google Shape;161;p26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결과: 매출이 여러개인 경우</a:t>
            </a:r>
            <a:endParaRPr sz="12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8" y="1357876"/>
            <a:ext cx="8180624" cy="27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" y="1402675"/>
            <a:ext cx="8670475" cy="278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69" name="Google Shape;169;p27"/>
          <p:cNvSpPr txBox="1"/>
          <p:nvPr/>
        </p:nvSpPr>
        <p:spPr>
          <a:xfrm>
            <a:off x="258525" y="604450"/>
            <a:ext cx="57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삭제: 매출 입력을 잘못한 경우</a:t>
            </a:r>
            <a:r>
              <a:rPr lang="ko" sz="1200">
                <a:solidFill>
                  <a:schemeClr val="dk1"/>
                </a:solidFill>
              </a:rPr>
              <a:t>, 결과 보기가 종료 된 경우</a:t>
            </a:r>
            <a:endParaRPr sz="1200"/>
          </a:p>
        </p:txBody>
      </p:sp>
      <p:sp>
        <p:nvSpPr>
          <p:cNvPr id="170" name="Google Shape;170;p27"/>
          <p:cNvSpPr/>
          <p:nvPr/>
        </p:nvSpPr>
        <p:spPr>
          <a:xfrm>
            <a:off x="186825" y="1792750"/>
            <a:ext cx="1725300" cy="18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142725" y="2703251"/>
            <a:ext cx="2919000" cy="10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258518" y="2808102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매출을 클릭하면 위 처럼 선택되어지고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 버튼 클릭하면 삭제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75" y="1204476"/>
            <a:ext cx="8560249" cy="29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79" name="Google Shape;179;p28"/>
          <p:cNvSpPr txBox="1"/>
          <p:nvPr/>
        </p:nvSpPr>
        <p:spPr>
          <a:xfrm>
            <a:off x="258525" y="604450"/>
            <a:ext cx="535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삭제: </a:t>
            </a:r>
            <a:r>
              <a:rPr lang="ko" sz="1200"/>
              <a:t>매출 입력을 잘못한 경우, 결</a:t>
            </a:r>
            <a:r>
              <a:rPr lang="ko" sz="1200"/>
              <a:t>과 보기가 종료 된 경우</a:t>
            </a:r>
            <a:endParaRPr sz="1200"/>
          </a:p>
        </p:txBody>
      </p:sp>
      <p:sp>
        <p:nvSpPr>
          <p:cNvPr id="180" name="Google Shape;180;p28"/>
          <p:cNvSpPr/>
          <p:nvPr/>
        </p:nvSpPr>
        <p:spPr>
          <a:xfrm>
            <a:off x="1988336" y="1592025"/>
            <a:ext cx="1704600" cy="18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6354775" y="362625"/>
            <a:ext cx="21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목록 전체 삭제 클릭 시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부분 값이 모두 삭제</a:t>
            </a:r>
            <a:endParaRPr sz="1200"/>
          </a:p>
        </p:txBody>
      </p:sp>
      <p:cxnSp>
        <p:nvCxnSpPr>
          <p:cNvPr id="182" name="Google Shape;182;p28"/>
          <p:cNvCxnSpPr>
            <a:stCxn id="180" idx="0"/>
            <a:endCxn id="181" idx="2"/>
          </p:cNvCxnSpPr>
          <p:nvPr/>
        </p:nvCxnSpPr>
        <p:spPr>
          <a:xfrm flipH="1" rot="10800000">
            <a:off x="2840636" y="824325"/>
            <a:ext cx="4610700" cy="7677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00" y="1066149"/>
            <a:ext cx="8072599" cy="38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89" name="Google Shape;189;p29"/>
          <p:cNvSpPr/>
          <p:nvPr/>
        </p:nvSpPr>
        <p:spPr>
          <a:xfrm>
            <a:off x="5355125" y="1400475"/>
            <a:ext cx="1649700" cy="24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5754700" y="93225"/>
            <a:ext cx="30333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히스토리 보기 클릭 시 이 프로그램이 켜져있는 동안의 기록을 확인 할 수 있음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(히스토</a:t>
            </a:r>
            <a:r>
              <a:rPr lang="ko" sz="1200"/>
              <a:t>리 </a:t>
            </a:r>
            <a:r>
              <a:rPr lang="ko" sz="1200"/>
              <a:t>내용</a:t>
            </a:r>
            <a:r>
              <a:rPr lang="ko" sz="1200"/>
              <a:t>은 </a:t>
            </a:r>
            <a:r>
              <a:rPr lang="ko" sz="1200"/>
              <a:t>다</a:t>
            </a:r>
            <a:r>
              <a:rPr lang="ko" sz="1200"/>
              <a:t>음 페이지 이미지 참조)</a:t>
            </a:r>
            <a:endParaRPr sz="1200"/>
          </a:p>
        </p:txBody>
      </p:sp>
      <p:sp>
        <p:nvSpPr>
          <p:cNvPr id="191" name="Google Shape;191;p29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히스토리 보기</a:t>
            </a:r>
            <a:endParaRPr sz="1200"/>
          </a:p>
        </p:txBody>
      </p:sp>
      <p:cxnSp>
        <p:nvCxnSpPr>
          <p:cNvPr id="192" name="Google Shape;192;p29"/>
          <p:cNvCxnSpPr>
            <a:stCxn id="189" idx="0"/>
            <a:endCxn id="190" idx="2"/>
          </p:cNvCxnSpPr>
          <p:nvPr/>
        </p:nvCxnSpPr>
        <p:spPr>
          <a:xfrm flipH="1" rot="10800000">
            <a:off x="6179975" y="771675"/>
            <a:ext cx="1091400" cy="6288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50" y="1066150"/>
            <a:ext cx="7857776" cy="39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99" name="Google Shape;199;p30"/>
          <p:cNvSpPr/>
          <p:nvPr/>
        </p:nvSpPr>
        <p:spPr>
          <a:xfrm>
            <a:off x="5404100" y="1334847"/>
            <a:ext cx="1551900" cy="18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5404100" y="362550"/>
            <a:ext cx="3033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히스토리 보기 클릭 되어진 상태에선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 보기로 버튼명이 바껴있고,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다시 누를 시 결과 보기 화면으로 변경</a:t>
            </a:r>
            <a:endParaRPr sz="1200"/>
          </a:p>
        </p:txBody>
      </p:sp>
      <p:sp>
        <p:nvSpPr>
          <p:cNvPr id="201" name="Google Shape;201;p30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</a:t>
            </a:r>
            <a:r>
              <a:rPr lang="ko" sz="1200"/>
              <a:t>리</a:t>
            </a:r>
            <a:r>
              <a:rPr lang="ko" sz="1200"/>
              <a:t> 보기</a:t>
            </a:r>
            <a:endParaRPr sz="1200"/>
          </a:p>
        </p:txBody>
      </p:sp>
      <p:cxnSp>
        <p:nvCxnSpPr>
          <p:cNvPr id="202" name="Google Shape;202;p30"/>
          <p:cNvCxnSpPr>
            <a:stCxn id="199" idx="0"/>
            <a:endCxn id="200" idx="2"/>
          </p:cNvCxnSpPr>
          <p:nvPr/>
        </p:nvCxnSpPr>
        <p:spPr>
          <a:xfrm flipH="1" rot="10800000">
            <a:off x="6180050" y="1016247"/>
            <a:ext cx="740700" cy="3186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50" y="1016249"/>
            <a:ext cx="7923153" cy="40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09" name="Google Shape;209;p31"/>
          <p:cNvSpPr/>
          <p:nvPr/>
        </p:nvSpPr>
        <p:spPr>
          <a:xfrm>
            <a:off x="6824675" y="1396075"/>
            <a:ext cx="1551900" cy="15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5685775" y="675850"/>
            <a:ext cx="3033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수정하기 버튼 클릭 시 팝업 노출</a:t>
            </a:r>
            <a:endParaRPr sz="1200"/>
          </a:p>
        </p:txBody>
      </p:sp>
      <p:sp>
        <p:nvSpPr>
          <p:cNvPr id="211" name="Google Shape;211;p31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수정하기</a:t>
            </a:r>
            <a:endParaRPr sz="1200"/>
          </a:p>
        </p:txBody>
      </p:sp>
      <p:cxnSp>
        <p:nvCxnSpPr>
          <p:cNvPr id="212" name="Google Shape;212;p31"/>
          <p:cNvCxnSpPr>
            <a:stCxn id="209" idx="2"/>
          </p:cNvCxnSpPr>
          <p:nvPr/>
        </p:nvCxnSpPr>
        <p:spPr>
          <a:xfrm flipH="1">
            <a:off x="7201025" y="1555375"/>
            <a:ext cx="399600" cy="6123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1"/>
          <p:cNvSpPr/>
          <p:nvPr/>
        </p:nvSpPr>
        <p:spPr>
          <a:xfrm flipH="1" rot="10800000">
            <a:off x="1347100" y="2228999"/>
            <a:ext cx="6331500" cy="270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193225" y="10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{102D32C1-D124-475C-A7BD-5B09FD61841E}</a:tableStyleId>
              </a:tblPr>
              <a:tblGrid>
                <a:gridCol w="648600"/>
                <a:gridCol w="1117675"/>
                <a:gridCol w="6046400"/>
                <a:gridCol w="944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버전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변경일자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개정내용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작성자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2023-08-17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초</a:t>
                      </a:r>
                      <a:r>
                        <a:rPr lang="ko"/>
                        <a:t>안 작성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이기철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9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2023-08-19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update: 신규 기능 추가 및 리팩토링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[추가/수정 기능]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1. 출력 메시지 header, footer 입력 기능 추가 </a:t>
                      </a:r>
                      <a:r>
                        <a:rPr lang="ko" sz="1300">
                          <a:solidFill>
                            <a:schemeClr val="dk1"/>
                          </a:solidFill>
                        </a:rPr>
                        <a:t>(파일 관리 형태로 재기동 시에도 적용)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2. 출력 메시지 header, footer 수정 기능 추가 (파일 관리 형태로 재기동 시에도 적용)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3. 히스토리 보기 클릭 후 다시 클릭한 경우 결과 보기로 toggle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4. 출력되어있는 내용 전체 삭제 기능 추가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    5. 결과 내용 파일 다운로드 기능 추가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    6. resources 폴더 추가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[리팩토링]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    1. UI, 기능 분리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이기철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0" name="Google Shape;60;p14"/>
          <p:cNvSpPr txBox="1"/>
          <p:nvPr/>
        </p:nvSpPr>
        <p:spPr>
          <a:xfrm>
            <a:off x="193225" y="244925"/>
            <a:ext cx="1310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개정 이력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50" y="1016249"/>
            <a:ext cx="7923153" cy="40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20" name="Google Shape;220;p32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수정하기</a:t>
            </a:r>
            <a:endParaRPr sz="1200"/>
          </a:p>
        </p:txBody>
      </p:sp>
      <p:sp>
        <p:nvSpPr>
          <p:cNvPr id="221" name="Google Shape;221;p32"/>
          <p:cNvSpPr txBox="1"/>
          <p:nvPr/>
        </p:nvSpPr>
        <p:spPr>
          <a:xfrm>
            <a:off x="1362775" y="3027175"/>
            <a:ext cx="3033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결과란 상단에 노출되는 메시지</a:t>
            </a:r>
            <a:endParaRPr sz="1200"/>
          </a:p>
        </p:txBody>
      </p:sp>
      <p:sp>
        <p:nvSpPr>
          <p:cNvPr id="222" name="Google Shape;222;p32"/>
          <p:cNvSpPr txBox="1"/>
          <p:nvPr/>
        </p:nvSpPr>
        <p:spPr>
          <a:xfrm>
            <a:off x="4572000" y="3027175"/>
            <a:ext cx="3033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결과란 하단에 노출되는 메시지</a:t>
            </a:r>
            <a:endParaRPr sz="1200"/>
          </a:p>
        </p:txBody>
      </p:sp>
      <p:sp>
        <p:nvSpPr>
          <p:cNvPr id="223" name="Google Shape;223;p32"/>
          <p:cNvSpPr txBox="1"/>
          <p:nvPr/>
        </p:nvSpPr>
        <p:spPr>
          <a:xfrm>
            <a:off x="1362775" y="4127025"/>
            <a:ext cx="26943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변경 사항이 있을 시 수정 후 변경하기 버튼 클릭</a:t>
            </a:r>
            <a:endParaRPr sz="1200"/>
          </a:p>
        </p:txBody>
      </p:sp>
      <p:sp>
        <p:nvSpPr>
          <p:cNvPr id="224" name="Google Shape;224;p32"/>
          <p:cNvSpPr txBox="1"/>
          <p:nvPr/>
        </p:nvSpPr>
        <p:spPr>
          <a:xfrm>
            <a:off x="4741500" y="4218200"/>
            <a:ext cx="30333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변경 사항이 없다</a:t>
            </a:r>
            <a:r>
              <a:rPr lang="ko" sz="1200"/>
              <a:t>면 나가기 버튼 클릭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30" name="Google Shape;230;p33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수정하기</a:t>
            </a:r>
            <a:endParaRPr sz="1200"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512199"/>
            <a:ext cx="7556051" cy="26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/>
          <p:nvPr/>
        </p:nvSpPr>
        <p:spPr>
          <a:xfrm flipH="1" rot="10800000">
            <a:off x="3328300" y="2559650"/>
            <a:ext cx="845100" cy="17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 flipH="1" rot="10800000">
            <a:off x="3348725" y="3593800"/>
            <a:ext cx="845100" cy="17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3086075" y="4249525"/>
            <a:ext cx="3098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메시</a:t>
            </a:r>
            <a:r>
              <a:rPr lang="ko"/>
              <a:t>지 변경 후 결과 버튼을 다시 누르면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변경된 내용으로 출력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249851"/>
            <a:ext cx="7938271" cy="355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41" name="Google Shape;241;p34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파일로 저장하기</a:t>
            </a:r>
            <a:endParaRPr sz="1200"/>
          </a:p>
        </p:txBody>
      </p:sp>
      <p:sp>
        <p:nvSpPr>
          <p:cNvPr id="242" name="Google Shape;242;p34"/>
          <p:cNvSpPr/>
          <p:nvPr/>
        </p:nvSpPr>
        <p:spPr>
          <a:xfrm flipH="1" rot="10800000">
            <a:off x="514350" y="1763650"/>
            <a:ext cx="7923300" cy="17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 flipH="1" rot="10800000">
            <a:off x="3422200" y="3214175"/>
            <a:ext cx="2847900" cy="152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2793900" y="604450"/>
            <a:ext cx="3098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히스토리</a:t>
            </a:r>
            <a:r>
              <a:rPr lang="ko"/>
              <a:t> 저장 버튼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 시 저장 팝업 노출 </a:t>
            </a:r>
            <a:endParaRPr/>
          </a:p>
        </p:txBody>
      </p:sp>
      <p:cxnSp>
        <p:nvCxnSpPr>
          <p:cNvPr id="245" name="Google Shape;245;p34"/>
          <p:cNvCxnSpPr>
            <a:stCxn id="242" idx="2"/>
            <a:endCxn id="244" idx="2"/>
          </p:cNvCxnSpPr>
          <p:nvPr/>
        </p:nvCxnSpPr>
        <p:spPr>
          <a:xfrm rot="10800000">
            <a:off x="4343100" y="1192150"/>
            <a:ext cx="132900" cy="5715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4"/>
          <p:cNvSpPr txBox="1"/>
          <p:nvPr/>
        </p:nvSpPr>
        <p:spPr>
          <a:xfrm>
            <a:off x="4340650" y="4683550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저장 팝업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25" y="1066150"/>
            <a:ext cx="7262126" cy="379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53" name="Google Shape;253;p35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파일로 저장하기 (저장 </a:t>
            </a:r>
            <a:r>
              <a:rPr lang="ko" sz="1200"/>
              <a:t>된 파일 내용)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142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8627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850"/>
              <a:t>설치 방법</a:t>
            </a:r>
            <a:endParaRPr sz="3850"/>
          </a:p>
          <a:p>
            <a:pPr indent="-448627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850"/>
              <a:t>사용 방법</a:t>
            </a:r>
            <a:endParaRPr sz="3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0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73075" lvl="0" marL="457200" rtl="0" algn="ctr">
              <a:spcBef>
                <a:spcPts val="0"/>
              </a:spcBef>
              <a:spcAft>
                <a:spcPts val="0"/>
              </a:spcAft>
              <a:buSzPts val="3850"/>
              <a:buAutoNum type="arabicPeriod"/>
            </a:pPr>
            <a:r>
              <a:rPr lang="ko" sz="3850"/>
              <a:t>설치 방법</a:t>
            </a:r>
            <a:endParaRPr sz="3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76" y="1432276"/>
            <a:ext cx="6540749" cy="35099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/>
          <p:nvPr/>
        </p:nvSpPr>
        <p:spPr>
          <a:xfrm>
            <a:off x="1340825" y="2277525"/>
            <a:ext cx="769200" cy="483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274750" y="681375"/>
            <a:ext cx="5945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다운로</a:t>
            </a:r>
            <a:r>
              <a:rPr lang="ko"/>
              <a:t>드 받은 파일 압축해제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00" y="1302250"/>
            <a:ext cx="4130875" cy="36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85" y="1372275"/>
            <a:ext cx="3417791" cy="35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74750" y="681375"/>
            <a:ext cx="5945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퍼센트계산</a:t>
            </a:r>
            <a:r>
              <a:rPr lang="ko"/>
              <a:t>기 우클릭 후 ‘더 많은 옵션 표기' -&gt; 바로가기 만들기 클릭 (필수)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  <p:sp>
        <p:nvSpPr>
          <p:cNvPr id="87" name="Google Shape;87;p18"/>
          <p:cNvSpPr/>
          <p:nvPr/>
        </p:nvSpPr>
        <p:spPr>
          <a:xfrm>
            <a:off x="979725" y="4519975"/>
            <a:ext cx="2376000" cy="384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8"/>
          <p:cNvCxnSpPr/>
          <p:nvPr/>
        </p:nvCxnSpPr>
        <p:spPr>
          <a:xfrm>
            <a:off x="3912574" y="3139938"/>
            <a:ext cx="1064400" cy="9600"/>
          </a:xfrm>
          <a:prstGeom prst="straightConnector1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8"/>
          <p:cNvSpPr/>
          <p:nvPr/>
        </p:nvSpPr>
        <p:spPr>
          <a:xfrm>
            <a:off x="6738375" y="4046650"/>
            <a:ext cx="2177400" cy="263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74750" y="681375"/>
            <a:ext cx="8286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다른</a:t>
            </a:r>
            <a:r>
              <a:rPr lang="ko"/>
              <a:t>건 다 그대로 두고 ‘퍼센트계산기 - 바로가기' 만 바탕화면으로 옮긴 후 ‘퍼센트 계산기’ 로 이름을 바꿔준다.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7301"/>
            <a:ext cx="9144000" cy="20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274750" y="681375"/>
            <a:ext cx="5945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바탕화면</a:t>
            </a:r>
            <a:r>
              <a:rPr lang="ko"/>
              <a:t>의 ‘퍼센트 계산기' 더블클릭 하여 실행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2275"/>
            <a:ext cx="8839203" cy="360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8" y="70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73075" lvl="0" marL="457200" rtl="0" algn="ctr">
              <a:spcBef>
                <a:spcPts val="0"/>
              </a:spcBef>
              <a:spcAft>
                <a:spcPts val="0"/>
              </a:spcAft>
              <a:buSzPts val="3850"/>
              <a:buAutoNum type="arabicPeriod" startAt="2"/>
            </a:pPr>
            <a:r>
              <a:rPr lang="ko" sz="3850"/>
              <a:t>사용</a:t>
            </a:r>
            <a:r>
              <a:rPr lang="ko" sz="3850"/>
              <a:t> 방법</a:t>
            </a:r>
            <a:endParaRPr sz="3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